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95" r:id="rId2"/>
    <p:sldId id="289" r:id="rId3"/>
    <p:sldId id="281" r:id="rId4"/>
    <p:sldId id="282" r:id="rId5"/>
    <p:sldId id="290" r:id="rId6"/>
    <p:sldId id="283" r:id="rId7"/>
    <p:sldId id="291" r:id="rId8"/>
    <p:sldId id="288" r:id="rId9"/>
    <p:sldId id="284" r:id="rId10"/>
    <p:sldId id="292" r:id="rId11"/>
    <p:sldId id="293" r:id="rId12"/>
    <p:sldId id="287" r:id="rId13"/>
    <p:sldId id="294" r:id="rId14"/>
    <p:sldId id="285"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det-Gosselin Louis" initials="AL" lastIdx="3" clrIdx="0">
    <p:extLst>
      <p:ext uri="{19B8F6BF-5375-455C-9EA6-DF929625EA0E}">
        <p15:presenceInfo xmlns:p15="http://schemas.microsoft.com/office/powerpoint/2012/main" userId="S-1-5-21-51075319-237916772-172566754-21310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AFAB"/>
    <a:srgbClr val="FFC000"/>
    <a:srgbClr val="55AF9A"/>
    <a:srgbClr val="F8F8F8"/>
    <a:srgbClr val="EAEAEA"/>
    <a:srgbClr val="CDCEC4"/>
    <a:srgbClr val="ADAE9E"/>
    <a:srgbClr val="A6A6A6"/>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varScale="1">
        <p:scale>
          <a:sx n="124" d="100"/>
          <a:sy n="124" d="100"/>
        </p:scale>
        <p:origin x="2720"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7CE349-91A0-4952-842F-8A3ED0094345}" type="doc">
      <dgm:prSet loTypeId="urn:microsoft.com/office/officeart/2008/layout/HorizontalMultiLevelHierarchy" loCatId="hierarchy" qsTypeId="urn:microsoft.com/office/officeart/2005/8/quickstyle/simple1" qsCatId="simple" csTypeId="urn:microsoft.com/office/officeart/2005/8/colors/colorful1" csCatId="colorful" phldr="1"/>
      <dgm:spPr/>
      <dgm:t>
        <a:bodyPr/>
        <a:lstStyle/>
        <a:p>
          <a:endParaRPr lang="fr-FR"/>
        </a:p>
      </dgm:t>
    </dgm:pt>
    <dgm:pt modelId="{8E640794-E57E-4732-9821-8ED9C5FBA769}">
      <dgm:prSet phldrT="[Texte]" custT="1"/>
      <dgm:spPr/>
      <dgm:t>
        <a:bodyPr/>
        <a:lstStyle/>
        <a:p>
          <a:r>
            <a:rPr lang="fr-FR" sz="2200" dirty="0">
              <a:latin typeface="+mn-lt"/>
            </a:rPr>
            <a:t>Les pratiques d’harmonisation</a:t>
          </a:r>
        </a:p>
      </dgm:t>
    </dgm:pt>
    <dgm:pt modelId="{5FA27919-F361-42BC-B450-1F31B344D666}" type="parTrans" cxnId="{26D9F0FD-39C5-4AA1-B1BA-1EEB7216C999}">
      <dgm:prSet/>
      <dgm:spPr/>
      <dgm:t>
        <a:bodyPr/>
        <a:lstStyle/>
        <a:p>
          <a:endParaRPr lang="fr-FR" sz="2200">
            <a:latin typeface="+mn-lt"/>
          </a:endParaRPr>
        </a:p>
      </dgm:t>
    </dgm:pt>
    <dgm:pt modelId="{82F303F1-3423-457A-8592-078469E0099E}" type="sibTrans" cxnId="{26D9F0FD-39C5-4AA1-B1BA-1EEB7216C999}">
      <dgm:prSet/>
      <dgm:spPr/>
      <dgm:t>
        <a:bodyPr/>
        <a:lstStyle/>
        <a:p>
          <a:endParaRPr lang="fr-FR" sz="2200">
            <a:latin typeface="+mn-lt"/>
          </a:endParaRPr>
        </a:p>
      </dgm:t>
    </dgm:pt>
    <dgm:pt modelId="{81BD4B69-6DF1-40F8-8C93-0609AAD5FCA3}">
      <dgm:prSet phldrT="[Texte]" custT="1"/>
      <dgm:spPr/>
      <dgm:t>
        <a:bodyPr/>
        <a:lstStyle/>
        <a:p>
          <a:r>
            <a:rPr lang="fr-FR" sz="2200" dirty="0">
              <a:latin typeface="+mn-lt"/>
            </a:rPr>
            <a:t>Voie judiciaire</a:t>
          </a:r>
        </a:p>
      </dgm:t>
    </dgm:pt>
    <dgm:pt modelId="{FA6EDCFF-37CD-4800-82DE-EEBC8A526864}" type="parTrans" cxnId="{66D36588-D323-4284-8CBB-BBAC6A73B614}">
      <dgm:prSet custT="1"/>
      <dgm:spPr/>
      <dgm:t>
        <a:bodyPr/>
        <a:lstStyle/>
        <a:p>
          <a:endParaRPr lang="fr-FR" sz="2200">
            <a:latin typeface="+mn-lt"/>
          </a:endParaRPr>
        </a:p>
      </dgm:t>
    </dgm:pt>
    <dgm:pt modelId="{5C9922EA-1AAB-4391-99D4-3E238DB940D7}" type="sibTrans" cxnId="{66D36588-D323-4284-8CBB-BBAC6A73B614}">
      <dgm:prSet/>
      <dgm:spPr/>
      <dgm:t>
        <a:bodyPr/>
        <a:lstStyle/>
        <a:p>
          <a:endParaRPr lang="fr-FR" sz="2200">
            <a:latin typeface="+mn-lt"/>
          </a:endParaRPr>
        </a:p>
      </dgm:t>
    </dgm:pt>
    <dgm:pt modelId="{E9521B4E-B8FA-4B4F-AAC6-0EDB05061AB4}">
      <dgm:prSet phldrT="[Texte]" custT="1"/>
      <dgm:spPr/>
      <dgm:t>
        <a:bodyPr/>
        <a:lstStyle/>
        <a:p>
          <a:r>
            <a:rPr lang="fr-FR" sz="2200" dirty="0">
              <a:latin typeface="+mn-lt"/>
            </a:rPr>
            <a:t>Voie citoyenne</a:t>
          </a:r>
        </a:p>
      </dgm:t>
    </dgm:pt>
    <dgm:pt modelId="{7E723031-83F4-4466-A5F6-3B28841342E9}" type="parTrans" cxnId="{4B627FC8-86FF-4EBA-9A5C-7960EDF3364E}">
      <dgm:prSet custT="1"/>
      <dgm:spPr/>
      <dgm:t>
        <a:bodyPr/>
        <a:lstStyle/>
        <a:p>
          <a:endParaRPr lang="fr-FR" sz="2200">
            <a:latin typeface="+mn-lt"/>
          </a:endParaRPr>
        </a:p>
      </dgm:t>
    </dgm:pt>
    <dgm:pt modelId="{B02AECC2-CAD7-41D2-B3E1-39FAC4EA7A6F}" type="sibTrans" cxnId="{4B627FC8-86FF-4EBA-9A5C-7960EDF3364E}">
      <dgm:prSet/>
      <dgm:spPr/>
      <dgm:t>
        <a:bodyPr/>
        <a:lstStyle/>
        <a:p>
          <a:endParaRPr lang="fr-FR" sz="2200">
            <a:latin typeface="+mn-lt"/>
          </a:endParaRPr>
        </a:p>
      </dgm:t>
    </dgm:pt>
    <dgm:pt modelId="{B038F165-517F-4EB9-883A-563AE0834A15}">
      <dgm:prSet phldrT="[Texte]" custT="1"/>
      <dgm:spPr/>
      <dgm:t>
        <a:bodyPr/>
        <a:lstStyle/>
        <a:p>
          <a:r>
            <a:rPr lang="fr-FR" sz="2200" dirty="0">
              <a:latin typeface="+mn-lt"/>
            </a:rPr>
            <a:t>Accommodements raisonnables</a:t>
          </a:r>
        </a:p>
        <a:p>
          <a:r>
            <a:rPr lang="fr-FR" sz="2200" dirty="0">
              <a:latin typeface="+mn-lt"/>
            </a:rPr>
            <a:t> </a:t>
          </a:r>
          <a:r>
            <a:rPr lang="fr-FR" sz="1400" dirty="0">
              <a:latin typeface="+mn-lt"/>
            </a:rPr>
            <a:t>(peu nombreux)</a:t>
          </a:r>
        </a:p>
      </dgm:t>
    </dgm:pt>
    <dgm:pt modelId="{0E751C00-8E83-4E0E-914F-ADFEEF6E5A05}" type="parTrans" cxnId="{2BA4047D-E1E9-4D90-A5F1-CD34E032510D}">
      <dgm:prSet custT="1"/>
      <dgm:spPr/>
      <dgm:t>
        <a:bodyPr/>
        <a:lstStyle/>
        <a:p>
          <a:endParaRPr lang="fr-FR" sz="2200">
            <a:latin typeface="+mn-lt"/>
          </a:endParaRPr>
        </a:p>
      </dgm:t>
    </dgm:pt>
    <dgm:pt modelId="{E671C4CF-543F-49C3-8B39-66F8D914BDB5}" type="sibTrans" cxnId="{2BA4047D-E1E9-4D90-A5F1-CD34E032510D}">
      <dgm:prSet/>
      <dgm:spPr/>
      <dgm:t>
        <a:bodyPr/>
        <a:lstStyle/>
        <a:p>
          <a:endParaRPr lang="fr-FR" sz="2200">
            <a:latin typeface="+mn-lt"/>
          </a:endParaRPr>
        </a:p>
      </dgm:t>
    </dgm:pt>
    <dgm:pt modelId="{F59E9BC1-89D0-4581-9199-2B272E96870C}">
      <dgm:prSet phldrT="[Texte]" custT="1"/>
      <dgm:spPr/>
      <dgm:t>
        <a:bodyPr/>
        <a:lstStyle/>
        <a:p>
          <a:r>
            <a:rPr lang="fr-FR" sz="2200" dirty="0">
              <a:latin typeface="+mn-lt"/>
            </a:rPr>
            <a:t>Ajustements concertés</a:t>
          </a:r>
        </a:p>
      </dgm:t>
    </dgm:pt>
    <dgm:pt modelId="{709FA66E-BBB7-4F1E-AC39-3D53284FD992}" type="parTrans" cxnId="{EC4E12B7-C77A-4AE5-A0F3-B427C40AB572}">
      <dgm:prSet custT="1"/>
      <dgm:spPr/>
      <dgm:t>
        <a:bodyPr/>
        <a:lstStyle/>
        <a:p>
          <a:endParaRPr lang="fr-FR" sz="2200">
            <a:latin typeface="+mn-lt"/>
          </a:endParaRPr>
        </a:p>
      </dgm:t>
    </dgm:pt>
    <dgm:pt modelId="{344C088E-6475-4138-ABA9-B024F16FE77C}" type="sibTrans" cxnId="{EC4E12B7-C77A-4AE5-A0F3-B427C40AB572}">
      <dgm:prSet/>
      <dgm:spPr/>
      <dgm:t>
        <a:bodyPr/>
        <a:lstStyle/>
        <a:p>
          <a:endParaRPr lang="fr-FR" sz="2200">
            <a:latin typeface="+mn-lt"/>
          </a:endParaRPr>
        </a:p>
      </dgm:t>
    </dgm:pt>
    <dgm:pt modelId="{33A5CCD6-A8E8-4333-A939-712173557931}">
      <dgm:prSet phldrT="[Texte]" custT="1"/>
      <dgm:spPr/>
      <dgm:t>
        <a:bodyPr/>
        <a:lstStyle/>
        <a:p>
          <a:r>
            <a:rPr lang="fr-FR" sz="2200">
              <a:latin typeface="+mn-lt"/>
            </a:rPr>
            <a:t>Accords informels</a:t>
          </a:r>
          <a:endParaRPr lang="fr-FR" sz="2200" dirty="0">
            <a:latin typeface="+mn-lt"/>
          </a:endParaRPr>
        </a:p>
      </dgm:t>
    </dgm:pt>
    <dgm:pt modelId="{E9839772-F471-4F79-972E-DF555599D720}" type="sibTrans" cxnId="{D2ECE1D4-623B-4FF4-961F-29D9B459D881}">
      <dgm:prSet/>
      <dgm:spPr/>
      <dgm:t>
        <a:bodyPr/>
        <a:lstStyle/>
        <a:p>
          <a:endParaRPr lang="fr-FR" sz="2200">
            <a:latin typeface="+mn-lt"/>
          </a:endParaRPr>
        </a:p>
      </dgm:t>
    </dgm:pt>
    <dgm:pt modelId="{44CD0842-9561-4576-9BD5-62891674FB35}" type="parTrans" cxnId="{D2ECE1D4-623B-4FF4-961F-29D9B459D881}">
      <dgm:prSet custT="1"/>
      <dgm:spPr/>
      <dgm:t>
        <a:bodyPr/>
        <a:lstStyle/>
        <a:p>
          <a:endParaRPr lang="fr-FR" sz="2200">
            <a:latin typeface="+mn-lt"/>
          </a:endParaRPr>
        </a:p>
      </dgm:t>
    </dgm:pt>
    <dgm:pt modelId="{37CC60BD-A31B-44DC-8DEE-1B297F9DE94B}" type="pres">
      <dgm:prSet presAssocID="{EE7CE349-91A0-4952-842F-8A3ED0094345}" presName="Name0" presStyleCnt="0">
        <dgm:presLayoutVars>
          <dgm:chPref val="1"/>
          <dgm:dir/>
          <dgm:animOne val="branch"/>
          <dgm:animLvl val="lvl"/>
          <dgm:resizeHandles val="exact"/>
        </dgm:presLayoutVars>
      </dgm:prSet>
      <dgm:spPr/>
    </dgm:pt>
    <dgm:pt modelId="{9EF0247E-F6FE-4109-ACC8-B6B098037584}" type="pres">
      <dgm:prSet presAssocID="{8E640794-E57E-4732-9821-8ED9C5FBA769}" presName="root1" presStyleCnt="0"/>
      <dgm:spPr/>
    </dgm:pt>
    <dgm:pt modelId="{B4358146-0029-48ED-92E6-B838B0349132}" type="pres">
      <dgm:prSet presAssocID="{8E640794-E57E-4732-9821-8ED9C5FBA769}" presName="LevelOneTextNode" presStyleLbl="node0" presStyleIdx="0" presStyleCnt="1" custAng="5400000" custScaleX="171103" custScaleY="38715" custLinFactNeighborX="-34525" custLinFactNeighborY="97">
        <dgm:presLayoutVars>
          <dgm:chPref val="3"/>
        </dgm:presLayoutVars>
      </dgm:prSet>
      <dgm:spPr/>
    </dgm:pt>
    <dgm:pt modelId="{F78045D5-F345-49E6-8357-554746719778}" type="pres">
      <dgm:prSet presAssocID="{8E640794-E57E-4732-9821-8ED9C5FBA769}" presName="level2hierChild" presStyleCnt="0"/>
      <dgm:spPr/>
    </dgm:pt>
    <dgm:pt modelId="{1F847C61-0C22-4723-A8C3-D9B40DEB32E6}" type="pres">
      <dgm:prSet presAssocID="{FA6EDCFF-37CD-4800-82DE-EEBC8A526864}" presName="conn2-1" presStyleLbl="parChTrans1D2" presStyleIdx="0" presStyleCnt="3"/>
      <dgm:spPr/>
    </dgm:pt>
    <dgm:pt modelId="{30434B1B-D32B-4DBF-8D17-42E62701CD47}" type="pres">
      <dgm:prSet presAssocID="{FA6EDCFF-37CD-4800-82DE-EEBC8A526864}" presName="connTx" presStyleLbl="parChTrans1D2" presStyleIdx="0" presStyleCnt="3"/>
      <dgm:spPr/>
    </dgm:pt>
    <dgm:pt modelId="{337F73C7-8AB9-4F7A-9BD2-AAF6B4C4669A}" type="pres">
      <dgm:prSet presAssocID="{81BD4B69-6DF1-40F8-8C93-0609AAD5FCA3}" presName="root2" presStyleCnt="0"/>
      <dgm:spPr/>
    </dgm:pt>
    <dgm:pt modelId="{AE384A06-AA09-4BAD-9BC9-34FBF49A59E1}" type="pres">
      <dgm:prSet presAssocID="{81BD4B69-6DF1-40F8-8C93-0609AAD5FCA3}" presName="LevelTwoTextNode" presStyleLbl="node2" presStyleIdx="0" presStyleCnt="3" custScaleX="72338" custLinFactNeighborX="7548" custLinFactNeighborY="257">
        <dgm:presLayoutVars>
          <dgm:chPref val="3"/>
        </dgm:presLayoutVars>
      </dgm:prSet>
      <dgm:spPr/>
    </dgm:pt>
    <dgm:pt modelId="{811B0D24-07F3-47E5-B964-FDDE77B1551B}" type="pres">
      <dgm:prSet presAssocID="{81BD4B69-6DF1-40F8-8C93-0609AAD5FCA3}" presName="level3hierChild" presStyleCnt="0"/>
      <dgm:spPr/>
    </dgm:pt>
    <dgm:pt modelId="{3854F908-6F6D-45F5-8B92-2C646A9173D9}" type="pres">
      <dgm:prSet presAssocID="{0E751C00-8E83-4E0E-914F-ADFEEF6E5A05}" presName="conn2-1" presStyleLbl="parChTrans1D3" presStyleIdx="0" presStyleCnt="2"/>
      <dgm:spPr/>
    </dgm:pt>
    <dgm:pt modelId="{FCD32C09-DAAB-4A44-85EC-A74A482AAEFA}" type="pres">
      <dgm:prSet presAssocID="{0E751C00-8E83-4E0E-914F-ADFEEF6E5A05}" presName="connTx" presStyleLbl="parChTrans1D3" presStyleIdx="0" presStyleCnt="2"/>
      <dgm:spPr/>
    </dgm:pt>
    <dgm:pt modelId="{53B5E1BE-8F9F-451D-A5B6-EDA38CFC45A6}" type="pres">
      <dgm:prSet presAssocID="{B038F165-517F-4EB9-883A-563AE0834A15}" presName="root2" presStyleCnt="0"/>
      <dgm:spPr/>
    </dgm:pt>
    <dgm:pt modelId="{F4DD3409-6EC6-45BD-9B93-2E63617CAA37}" type="pres">
      <dgm:prSet presAssocID="{B038F165-517F-4EB9-883A-563AE0834A15}" presName="LevelTwoTextNode" presStyleLbl="node3" presStyleIdx="0" presStyleCnt="2" custScaleX="88915">
        <dgm:presLayoutVars>
          <dgm:chPref val="3"/>
        </dgm:presLayoutVars>
      </dgm:prSet>
      <dgm:spPr/>
    </dgm:pt>
    <dgm:pt modelId="{D60C3408-AE0C-450F-BDAE-0FB019369924}" type="pres">
      <dgm:prSet presAssocID="{B038F165-517F-4EB9-883A-563AE0834A15}" presName="level3hierChild" presStyleCnt="0"/>
      <dgm:spPr/>
    </dgm:pt>
    <dgm:pt modelId="{CD0FB0C9-6482-45FF-B2C8-8DEA677AF383}" type="pres">
      <dgm:prSet presAssocID="{7E723031-83F4-4466-A5F6-3B28841342E9}" presName="conn2-1" presStyleLbl="parChTrans1D2" presStyleIdx="1" presStyleCnt="3"/>
      <dgm:spPr/>
    </dgm:pt>
    <dgm:pt modelId="{23774810-55CA-4EEE-8192-4DA0FF9A1A23}" type="pres">
      <dgm:prSet presAssocID="{7E723031-83F4-4466-A5F6-3B28841342E9}" presName="connTx" presStyleLbl="parChTrans1D2" presStyleIdx="1" presStyleCnt="3"/>
      <dgm:spPr/>
    </dgm:pt>
    <dgm:pt modelId="{406A4828-8460-4E38-A206-0036E43A7134}" type="pres">
      <dgm:prSet presAssocID="{E9521B4E-B8FA-4B4F-AAC6-0EDB05061AB4}" presName="root2" presStyleCnt="0"/>
      <dgm:spPr/>
    </dgm:pt>
    <dgm:pt modelId="{5B415D12-B23B-4536-8FB2-43A65B0D2FF3}" type="pres">
      <dgm:prSet presAssocID="{E9521B4E-B8FA-4B4F-AAC6-0EDB05061AB4}" presName="LevelTwoTextNode" presStyleLbl="node2" presStyleIdx="1" presStyleCnt="3" custScaleX="72338" custLinFactNeighborX="7548" custLinFactNeighborY="257">
        <dgm:presLayoutVars>
          <dgm:chPref val="3"/>
        </dgm:presLayoutVars>
      </dgm:prSet>
      <dgm:spPr/>
    </dgm:pt>
    <dgm:pt modelId="{D1D720BA-AD4E-4467-A20E-BE334D6778B0}" type="pres">
      <dgm:prSet presAssocID="{E9521B4E-B8FA-4B4F-AAC6-0EDB05061AB4}" presName="level3hierChild" presStyleCnt="0"/>
      <dgm:spPr/>
    </dgm:pt>
    <dgm:pt modelId="{5C4624B6-9275-4898-857B-1905CA312E48}" type="pres">
      <dgm:prSet presAssocID="{709FA66E-BBB7-4F1E-AC39-3D53284FD992}" presName="conn2-1" presStyleLbl="parChTrans1D3" presStyleIdx="1" presStyleCnt="2"/>
      <dgm:spPr/>
    </dgm:pt>
    <dgm:pt modelId="{290DF5D7-8B8F-45C1-8A1E-923BE5F5F7D9}" type="pres">
      <dgm:prSet presAssocID="{709FA66E-BBB7-4F1E-AC39-3D53284FD992}" presName="connTx" presStyleLbl="parChTrans1D3" presStyleIdx="1" presStyleCnt="2"/>
      <dgm:spPr/>
    </dgm:pt>
    <dgm:pt modelId="{4F04D713-11C1-47D3-A73D-F7C7A13CB6C8}" type="pres">
      <dgm:prSet presAssocID="{F59E9BC1-89D0-4581-9199-2B272E96870C}" presName="root2" presStyleCnt="0"/>
      <dgm:spPr/>
    </dgm:pt>
    <dgm:pt modelId="{F4750D48-C0C5-4026-AA1F-76BEE7AD2CF3}" type="pres">
      <dgm:prSet presAssocID="{F59E9BC1-89D0-4581-9199-2B272E96870C}" presName="LevelTwoTextNode" presStyleLbl="node3" presStyleIdx="1" presStyleCnt="2" custScaleX="88915">
        <dgm:presLayoutVars>
          <dgm:chPref val="3"/>
        </dgm:presLayoutVars>
      </dgm:prSet>
      <dgm:spPr/>
    </dgm:pt>
    <dgm:pt modelId="{27111050-6618-4C96-A83A-4B724EEED516}" type="pres">
      <dgm:prSet presAssocID="{F59E9BC1-89D0-4581-9199-2B272E96870C}" presName="level3hierChild" presStyleCnt="0"/>
      <dgm:spPr/>
    </dgm:pt>
    <dgm:pt modelId="{CD264BAB-876A-41E7-B6CF-81740B23E2E3}" type="pres">
      <dgm:prSet presAssocID="{44CD0842-9561-4576-9BD5-62891674FB35}" presName="conn2-1" presStyleLbl="parChTrans1D2" presStyleIdx="2" presStyleCnt="3"/>
      <dgm:spPr/>
    </dgm:pt>
    <dgm:pt modelId="{4DD26BC9-ED56-40F1-B8B6-588D4FF58A26}" type="pres">
      <dgm:prSet presAssocID="{44CD0842-9561-4576-9BD5-62891674FB35}" presName="connTx" presStyleLbl="parChTrans1D2" presStyleIdx="2" presStyleCnt="3"/>
      <dgm:spPr/>
    </dgm:pt>
    <dgm:pt modelId="{C5A52360-957F-41FB-B38C-F7E9F55CE43C}" type="pres">
      <dgm:prSet presAssocID="{33A5CCD6-A8E8-4333-A939-712173557931}" presName="root2" presStyleCnt="0"/>
      <dgm:spPr/>
    </dgm:pt>
    <dgm:pt modelId="{F34D9333-D172-4159-8251-583422012D6B}" type="pres">
      <dgm:prSet presAssocID="{33A5CCD6-A8E8-4333-A939-712173557931}" presName="LevelTwoTextNode" presStyleLbl="node2" presStyleIdx="2" presStyleCnt="3" custScaleX="72338" custLinFactNeighborX="7548" custLinFactNeighborY="257">
        <dgm:presLayoutVars>
          <dgm:chPref val="3"/>
        </dgm:presLayoutVars>
      </dgm:prSet>
      <dgm:spPr/>
    </dgm:pt>
    <dgm:pt modelId="{59348749-48C9-42FA-8898-A79D6D3C9087}" type="pres">
      <dgm:prSet presAssocID="{33A5CCD6-A8E8-4333-A939-712173557931}" presName="level3hierChild" presStyleCnt="0"/>
      <dgm:spPr/>
    </dgm:pt>
  </dgm:ptLst>
  <dgm:cxnLst>
    <dgm:cxn modelId="{E820B507-FD1F-40AA-9B7C-F5091E721EEF}" type="presOf" srcId="{0E751C00-8E83-4E0E-914F-ADFEEF6E5A05}" destId="{FCD32C09-DAAB-4A44-85EC-A74A482AAEFA}" srcOrd="1" destOrd="0" presId="urn:microsoft.com/office/officeart/2008/layout/HorizontalMultiLevelHierarchy"/>
    <dgm:cxn modelId="{CE98580C-CAAB-42D3-ABEA-74E80D54AEEC}" type="presOf" srcId="{FA6EDCFF-37CD-4800-82DE-EEBC8A526864}" destId="{30434B1B-D32B-4DBF-8D17-42E62701CD47}" srcOrd="1" destOrd="0" presId="urn:microsoft.com/office/officeart/2008/layout/HorizontalMultiLevelHierarchy"/>
    <dgm:cxn modelId="{FE819A0E-24FD-46FC-A979-1BD083464A6D}" type="presOf" srcId="{E9521B4E-B8FA-4B4F-AAC6-0EDB05061AB4}" destId="{5B415D12-B23B-4536-8FB2-43A65B0D2FF3}" srcOrd="0" destOrd="0" presId="urn:microsoft.com/office/officeart/2008/layout/HorizontalMultiLevelHierarchy"/>
    <dgm:cxn modelId="{2BC95D27-876B-49D3-AADD-37DA24FAEEDA}" type="presOf" srcId="{7E723031-83F4-4466-A5F6-3B28841342E9}" destId="{CD0FB0C9-6482-45FF-B2C8-8DEA677AF383}" srcOrd="0" destOrd="0" presId="urn:microsoft.com/office/officeart/2008/layout/HorizontalMultiLevelHierarchy"/>
    <dgm:cxn modelId="{484E7A32-2C51-467F-86E1-6B7B69490AA0}" type="presOf" srcId="{FA6EDCFF-37CD-4800-82DE-EEBC8A526864}" destId="{1F847C61-0C22-4723-A8C3-D9B40DEB32E6}" srcOrd="0" destOrd="0" presId="urn:microsoft.com/office/officeart/2008/layout/HorizontalMultiLevelHierarchy"/>
    <dgm:cxn modelId="{03BF364D-D776-4C99-8822-01F54775D374}" type="presOf" srcId="{8E640794-E57E-4732-9821-8ED9C5FBA769}" destId="{B4358146-0029-48ED-92E6-B838B0349132}" srcOrd="0" destOrd="0" presId="urn:microsoft.com/office/officeart/2008/layout/HorizontalMultiLevelHierarchy"/>
    <dgm:cxn modelId="{F7427854-5D74-4EDB-8328-7FA28D1301AE}" type="presOf" srcId="{F59E9BC1-89D0-4581-9199-2B272E96870C}" destId="{F4750D48-C0C5-4026-AA1F-76BEE7AD2CF3}" srcOrd="0" destOrd="0" presId="urn:microsoft.com/office/officeart/2008/layout/HorizontalMultiLevelHierarchy"/>
    <dgm:cxn modelId="{94A41062-76AE-4215-8232-AF3C87432CC6}" type="presOf" srcId="{B038F165-517F-4EB9-883A-563AE0834A15}" destId="{F4DD3409-6EC6-45BD-9B93-2E63617CAA37}" srcOrd="0" destOrd="0" presId="urn:microsoft.com/office/officeart/2008/layout/HorizontalMultiLevelHierarchy"/>
    <dgm:cxn modelId="{28B8906B-B1E3-4A4F-9567-3B6E1ED6B922}" type="presOf" srcId="{7E723031-83F4-4466-A5F6-3B28841342E9}" destId="{23774810-55CA-4EEE-8192-4DA0FF9A1A23}" srcOrd="1" destOrd="0" presId="urn:microsoft.com/office/officeart/2008/layout/HorizontalMultiLevelHierarchy"/>
    <dgm:cxn modelId="{DC90D170-1F7D-4849-805E-A35DFE2DF9FB}" type="presOf" srcId="{33A5CCD6-A8E8-4333-A939-712173557931}" destId="{F34D9333-D172-4159-8251-583422012D6B}" srcOrd="0" destOrd="0" presId="urn:microsoft.com/office/officeart/2008/layout/HorizontalMultiLevelHierarchy"/>
    <dgm:cxn modelId="{4715847A-8524-4DC3-AC54-807E1FD7A653}" type="presOf" srcId="{81BD4B69-6DF1-40F8-8C93-0609AAD5FCA3}" destId="{AE384A06-AA09-4BAD-9BC9-34FBF49A59E1}" srcOrd="0" destOrd="0" presId="urn:microsoft.com/office/officeart/2008/layout/HorizontalMultiLevelHierarchy"/>
    <dgm:cxn modelId="{2BA4047D-E1E9-4D90-A5F1-CD34E032510D}" srcId="{81BD4B69-6DF1-40F8-8C93-0609AAD5FCA3}" destId="{B038F165-517F-4EB9-883A-563AE0834A15}" srcOrd="0" destOrd="0" parTransId="{0E751C00-8E83-4E0E-914F-ADFEEF6E5A05}" sibTransId="{E671C4CF-543F-49C3-8B39-66F8D914BDB5}"/>
    <dgm:cxn modelId="{526A8F86-CFD0-447A-A083-933E701AC0E5}" type="presOf" srcId="{0E751C00-8E83-4E0E-914F-ADFEEF6E5A05}" destId="{3854F908-6F6D-45F5-8B92-2C646A9173D9}" srcOrd="0" destOrd="0" presId="urn:microsoft.com/office/officeart/2008/layout/HorizontalMultiLevelHierarchy"/>
    <dgm:cxn modelId="{47275288-AC94-488C-B85D-31DFE246E278}" type="presOf" srcId="{EE7CE349-91A0-4952-842F-8A3ED0094345}" destId="{37CC60BD-A31B-44DC-8DEE-1B297F9DE94B}" srcOrd="0" destOrd="0" presId="urn:microsoft.com/office/officeart/2008/layout/HorizontalMultiLevelHierarchy"/>
    <dgm:cxn modelId="{66D36588-D323-4284-8CBB-BBAC6A73B614}" srcId="{8E640794-E57E-4732-9821-8ED9C5FBA769}" destId="{81BD4B69-6DF1-40F8-8C93-0609AAD5FCA3}" srcOrd="0" destOrd="0" parTransId="{FA6EDCFF-37CD-4800-82DE-EEBC8A526864}" sibTransId="{5C9922EA-1AAB-4391-99D4-3E238DB940D7}"/>
    <dgm:cxn modelId="{EACDA895-54DA-4332-9350-446B22D5DC46}" type="presOf" srcId="{44CD0842-9561-4576-9BD5-62891674FB35}" destId="{4DD26BC9-ED56-40F1-B8B6-588D4FF58A26}" srcOrd="1" destOrd="0" presId="urn:microsoft.com/office/officeart/2008/layout/HorizontalMultiLevelHierarchy"/>
    <dgm:cxn modelId="{EC4E12B7-C77A-4AE5-A0F3-B427C40AB572}" srcId="{E9521B4E-B8FA-4B4F-AAC6-0EDB05061AB4}" destId="{F59E9BC1-89D0-4581-9199-2B272E96870C}" srcOrd="0" destOrd="0" parTransId="{709FA66E-BBB7-4F1E-AC39-3D53284FD992}" sibTransId="{344C088E-6475-4138-ABA9-B024F16FE77C}"/>
    <dgm:cxn modelId="{2F6222C8-66C4-43DB-A35C-AD073B573641}" type="presOf" srcId="{44CD0842-9561-4576-9BD5-62891674FB35}" destId="{CD264BAB-876A-41E7-B6CF-81740B23E2E3}" srcOrd="0" destOrd="0" presId="urn:microsoft.com/office/officeart/2008/layout/HorizontalMultiLevelHierarchy"/>
    <dgm:cxn modelId="{4B627FC8-86FF-4EBA-9A5C-7960EDF3364E}" srcId="{8E640794-E57E-4732-9821-8ED9C5FBA769}" destId="{E9521B4E-B8FA-4B4F-AAC6-0EDB05061AB4}" srcOrd="1" destOrd="0" parTransId="{7E723031-83F4-4466-A5F6-3B28841342E9}" sibTransId="{B02AECC2-CAD7-41D2-B3E1-39FAC4EA7A6F}"/>
    <dgm:cxn modelId="{D2ECE1D4-623B-4FF4-961F-29D9B459D881}" srcId="{8E640794-E57E-4732-9821-8ED9C5FBA769}" destId="{33A5CCD6-A8E8-4333-A939-712173557931}" srcOrd="2" destOrd="0" parTransId="{44CD0842-9561-4576-9BD5-62891674FB35}" sibTransId="{E9839772-F471-4F79-972E-DF555599D720}"/>
    <dgm:cxn modelId="{BB135EEB-F92F-4C80-A06E-A213D17A9F9A}" type="presOf" srcId="{709FA66E-BBB7-4F1E-AC39-3D53284FD992}" destId="{5C4624B6-9275-4898-857B-1905CA312E48}" srcOrd="0" destOrd="0" presId="urn:microsoft.com/office/officeart/2008/layout/HorizontalMultiLevelHierarchy"/>
    <dgm:cxn modelId="{BF5A19F6-35F8-4655-AB98-E023FAA6C7AE}" type="presOf" srcId="{709FA66E-BBB7-4F1E-AC39-3D53284FD992}" destId="{290DF5D7-8B8F-45C1-8A1E-923BE5F5F7D9}" srcOrd="1" destOrd="0" presId="urn:microsoft.com/office/officeart/2008/layout/HorizontalMultiLevelHierarchy"/>
    <dgm:cxn modelId="{26D9F0FD-39C5-4AA1-B1BA-1EEB7216C999}" srcId="{EE7CE349-91A0-4952-842F-8A3ED0094345}" destId="{8E640794-E57E-4732-9821-8ED9C5FBA769}" srcOrd="0" destOrd="0" parTransId="{5FA27919-F361-42BC-B450-1F31B344D666}" sibTransId="{82F303F1-3423-457A-8592-078469E0099E}"/>
    <dgm:cxn modelId="{1FE15267-8A73-412A-BD7A-5452F83CAD03}" type="presParOf" srcId="{37CC60BD-A31B-44DC-8DEE-1B297F9DE94B}" destId="{9EF0247E-F6FE-4109-ACC8-B6B098037584}" srcOrd="0" destOrd="0" presId="urn:microsoft.com/office/officeart/2008/layout/HorizontalMultiLevelHierarchy"/>
    <dgm:cxn modelId="{E1114E56-5913-42F4-B610-7E87DC661FF2}" type="presParOf" srcId="{9EF0247E-F6FE-4109-ACC8-B6B098037584}" destId="{B4358146-0029-48ED-92E6-B838B0349132}" srcOrd="0" destOrd="0" presId="urn:microsoft.com/office/officeart/2008/layout/HorizontalMultiLevelHierarchy"/>
    <dgm:cxn modelId="{166601A1-8965-4900-8D88-810FF1916895}" type="presParOf" srcId="{9EF0247E-F6FE-4109-ACC8-B6B098037584}" destId="{F78045D5-F345-49E6-8357-554746719778}" srcOrd="1" destOrd="0" presId="urn:microsoft.com/office/officeart/2008/layout/HorizontalMultiLevelHierarchy"/>
    <dgm:cxn modelId="{3583129B-B4DA-469E-A487-A1C92AF0EDB1}" type="presParOf" srcId="{F78045D5-F345-49E6-8357-554746719778}" destId="{1F847C61-0C22-4723-A8C3-D9B40DEB32E6}" srcOrd="0" destOrd="0" presId="urn:microsoft.com/office/officeart/2008/layout/HorizontalMultiLevelHierarchy"/>
    <dgm:cxn modelId="{7A4BF457-BC91-492C-9627-50A96401D687}" type="presParOf" srcId="{1F847C61-0C22-4723-A8C3-D9B40DEB32E6}" destId="{30434B1B-D32B-4DBF-8D17-42E62701CD47}" srcOrd="0" destOrd="0" presId="urn:microsoft.com/office/officeart/2008/layout/HorizontalMultiLevelHierarchy"/>
    <dgm:cxn modelId="{7E4560C1-10DD-4A14-B6DE-8B43AEF62E16}" type="presParOf" srcId="{F78045D5-F345-49E6-8357-554746719778}" destId="{337F73C7-8AB9-4F7A-9BD2-AAF6B4C4669A}" srcOrd="1" destOrd="0" presId="urn:microsoft.com/office/officeart/2008/layout/HorizontalMultiLevelHierarchy"/>
    <dgm:cxn modelId="{B9857F64-6910-4576-B8DF-11FE094D0F0A}" type="presParOf" srcId="{337F73C7-8AB9-4F7A-9BD2-AAF6B4C4669A}" destId="{AE384A06-AA09-4BAD-9BC9-34FBF49A59E1}" srcOrd="0" destOrd="0" presId="urn:microsoft.com/office/officeart/2008/layout/HorizontalMultiLevelHierarchy"/>
    <dgm:cxn modelId="{4CC5801E-395E-4324-BDE7-2DA7CD9FD0C9}" type="presParOf" srcId="{337F73C7-8AB9-4F7A-9BD2-AAF6B4C4669A}" destId="{811B0D24-07F3-47E5-B964-FDDE77B1551B}" srcOrd="1" destOrd="0" presId="urn:microsoft.com/office/officeart/2008/layout/HorizontalMultiLevelHierarchy"/>
    <dgm:cxn modelId="{3CC8E0FE-2801-4095-B33A-34B61BA41462}" type="presParOf" srcId="{811B0D24-07F3-47E5-B964-FDDE77B1551B}" destId="{3854F908-6F6D-45F5-8B92-2C646A9173D9}" srcOrd="0" destOrd="0" presId="urn:microsoft.com/office/officeart/2008/layout/HorizontalMultiLevelHierarchy"/>
    <dgm:cxn modelId="{68DDCE73-4FE1-455E-B698-DE0E0BFBB17C}" type="presParOf" srcId="{3854F908-6F6D-45F5-8B92-2C646A9173D9}" destId="{FCD32C09-DAAB-4A44-85EC-A74A482AAEFA}" srcOrd="0" destOrd="0" presId="urn:microsoft.com/office/officeart/2008/layout/HorizontalMultiLevelHierarchy"/>
    <dgm:cxn modelId="{91F0905B-E124-4221-BB20-C595175B0082}" type="presParOf" srcId="{811B0D24-07F3-47E5-B964-FDDE77B1551B}" destId="{53B5E1BE-8F9F-451D-A5B6-EDA38CFC45A6}" srcOrd="1" destOrd="0" presId="urn:microsoft.com/office/officeart/2008/layout/HorizontalMultiLevelHierarchy"/>
    <dgm:cxn modelId="{826ACE86-FB81-49F5-A6AC-DBC0F1C6E15C}" type="presParOf" srcId="{53B5E1BE-8F9F-451D-A5B6-EDA38CFC45A6}" destId="{F4DD3409-6EC6-45BD-9B93-2E63617CAA37}" srcOrd="0" destOrd="0" presId="urn:microsoft.com/office/officeart/2008/layout/HorizontalMultiLevelHierarchy"/>
    <dgm:cxn modelId="{1324C5EE-4E60-45E2-AE2C-1852BF13ADD1}" type="presParOf" srcId="{53B5E1BE-8F9F-451D-A5B6-EDA38CFC45A6}" destId="{D60C3408-AE0C-450F-BDAE-0FB019369924}" srcOrd="1" destOrd="0" presId="urn:microsoft.com/office/officeart/2008/layout/HorizontalMultiLevelHierarchy"/>
    <dgm:cxn modelId="{5FCE787B-BFE7-486E-BACA-AE8FEF021A15}" type="presParOf" srcId="{F78045D5-F345-49E6-8357-554746719778}" destId="{CD0FB0C9-6482-45FF-B2C8-8DEA677AF383}" srcOrd="2" destOrd="0" presId="urn:microsoft.com/office/officeart/2008/layout/HorizontalMultiLevelHierarchy"/>
    <dgm:cxn modelId="{2D69F065-3A80-4AA1-B79C-3B863017FDEC}" type="presParOf" srcId="{CD0FB0C9-6482-45FF-B2C8-8DEA677AF383}" destId="{23774810-55CA-4EEE-8192-4DA0FF9A1A23}" srcOrd="0" destOrd="0" presId="urn:microsoft.com/office/officeart/2008/layout/HorizontalMultiLevelHierarchy"/>
    <dgm:cxn modelId="{D578F1E5-87DD-4882-9133-B6A16D9A9755}" type="presParOf" srcId="{F78045D5-F345-49E6-8357-554746719778}" destId="{406A4828-8460-4E38-A206-0036E43A7134}" srcOrd="3" destOrd="0" presId="urn:microsoft.com/office/officeart/2008/layout/HorizontalMultiLevelHierarchy"/>
    <dgm:cxn modelId="{0F6D75ED-25E7-424D-B3FE-F790F1C51547}" type="presParOf" srcId="{406A4828-8460-4E38-A206-0036E43A7134}" destId="{5B415D12-B23B-4536-8FB2-43A65B0D2FF3}" srcOrd="0" destOrd="0" presId="urn:microsoft.com/office/officeart/2008/layout/HorizontalMultiLevelHierarchy"/>
    <dgm:cxn modelId="{4D6FD687-36A9-4656-89FC-9FF7320F90DD}" type="presParOf" srcId="{406A4828-8460-4E38-A206-0036E43A7134}" destId="{D1D720BA-AD4E-4467-A20E-BE334D6778B0}" srcOrd="1" destOrd="0" presId="urn:microsoft.com/office/officeart/2008/layout/HorizontalMultiLevelHierarchy"/>
    <dgm:cxn modelId="{D367E872-7DE5-4DFB-94DE-D0EF0410673D}" type="presParOf" srcId="{D1D720BA-AD4E-4467-A20E-BE334D6778B0}" destId="{5C4624B6-9275-4898-857B-1905CA312E48}" srcOrd="0" destOrd="0" presId="urn:microsoft.com/office/officeart/2008/layout/HorizontalMultiLevelHierarchy"/>
    <dgm:cxn modelId="{37A85B7D-60CF-43BD-9607-B633054089CF}" type="presParOf" srcId="{5C4624B6-9275-4898-857B-1905CA312E48}" destId="{290DF5D7-8B8F-45C1-8A1E-923BE5F5F7D9}" srcOrd="0" destOrd="0" presId="urn:microsoft.com/office/officeart/2008/layout/HorizontalMultiLevelHierarchy"/>
    <dgm:cxn modelId="{8587808E-A332-403B-8567-87085F93F884}" type="presParOf" srcId="{D1D720BA-AD4E-4467-A20E-BE334D6778B0}" destId="{4F04D713-11C1-47D3-A73D-F7C7A13CB6C8}" srcOrd="1" destOrd="0" presId="urn:microsoft.com/office/officeart/2008/layout/HorizontalMultiLevelHierarchy"/>
    <dgm:cxn modelId="{1C631813-3B28-4261-8AF7-DEDBE320A1FD}" type="presParOf" srcId="{4F04D713-11C1-47D3-A73D-F7C7A13CB6C8}" destId="{F4750D48-C0C5-4026-AA1F-76BEE7AD2CF3}" srcOrd="0" destOrd="0" presId="urn:microsoft.com/office/officeart/2008/layout/HorizontalMultiLevelHierarchy"/>
    <dgm:cxn modelId="{3F53F4DE-7176-4E67-936D-A93036465784}" type="presParOf" srcId="{4F04D713-11C1-47D3-A73D-F7C7A13CB6C8}" destId="{27111050-6618-4C96-A83A-4B724EEED516}" srcOrd="1" destOrd="0" presId="urn:microsoft.com/office/officeart/2008/layout/HorizontalMultiLevelHierarchy"/>
    <dgm:cxn modelId="{C04DBDE9-87E1-446C-B54A-89724E85192B}" type="presParOf" srcId="{F78045D5-F345-49E6-8357-554746719778}" destId="{CD264BAB-876A-41E7-B6CF-81740B23E2E3}" srcOrd="4" destOrd="0" presId="urn:microsoft.com/office/officeart/2008/layout/HorizontalMultiLevelHierarchy"/>
    <dgm:cxn modelId="{93EEDFBF-D918-45C5-A161-94B5252D3F0E}" type="presParOf" srcId="{CD264BAB-876A-41E7-B6CF-81740B23E2E3}" destId="{4DD26BC9-ED56-40F1-B8B6-588D4FF58A26}" srcOrd="0" destOrd="0" presId="urn:microsoft.com/office/officeart/2008/layout/HorizontalMultiLevelHierarchy"/>
    <dgm:cxn modelId="{8946F8E9-FEB9-433C-B53B-3A572129CA92}" type="presParOf" srcId="{F78045D5-F345-49E6-8357-554746719778}" destId="{C5A52360-957F-41FB-B38C-F7E9F55CE43C}" srcOrd="5" destOrd="0" presId="urn:microsoft.com/office/officeart/2008/layout/HorizontalMultiLevelHierarchy"/>
    <dgm:cxn modelId="{CD694CC7-7A65-472E-8719-23A18C9EDA11}" type="presParOf" srcId="{C5A52360-957F-41FB-B38C-F7E9F55CE43C}" destId="{F34D9333-D172-4159-8251-583422012D6B}" srcOrd="0" destOrd="0" presId="urn:microsoft.com/office/officeart/2008/layout/HorizontalMultiLevelHierarchy"/>
    <dgm:cxn modelId="{163AD547-4E1B-4179-B2AD-3EA5516C7B05}" type="presParOf" srcId="{C5A52360-957F-41FB-B38C-F7E9F55CE43C}" destId="{59348749-48C9-42FA-8898-A79D6D3C908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3B33F2-54FE-49F6-8E2D-202936AC5D41}" type="doc">
      <dgm:prSet loTypeId="urn:microsoft.com/office/officeart/2005/8/layout/cycle2" loCatId="cycle" qsTypeId="urn:microsoft.com/office/officeart/2005/8/quickstyle/simple1" qsCatId="simple" csTypeId="urn:microsoft.com/office/officeart/2005/8/colors/colorful4" csCatId="colorful" phldr="1"/>
      <dgm:spPr/>
      <dgm:t>
        <a:bodyPr/>
        <a:lstStyle/>
        <a:p>
          <a:endParaRPr lang="fr-FR"/>
        </a:p>
      </dgm:t>
    </dgm:pt>
    <dgm:pt modelId="{5F137898-D070-4A41-9AF7-555EAB80F10D}">
      <dgm:prSet phldrT="[Texte]" custT="1"/>
      <dgm:spPr/>
      <dgm:t>
        <a:bodyPr/>
        <a:lstStyle/>
        <a:p>
          <a:r>
            <a:rPr lang="fr-FR" sz="1800" dirty="0"/>
            <a:t>1 </a:t>
          </a:r>
        </a:p>
        <a:p>
          <a:r>
            <a:rPr lang="fr-FR" sz="1800" dirty="0"/>
            <a:t>Demande d’harmonisation </a:t>
          </a:r>
        </a:p>
      </dgm:t>
    </dgm:pt>
    <dgm:pt modelId="{62A9A907-C49F-45AF-8642-1BD3CE0F7E9F}" type="parTrans" cxnId="{1998C5CB-0968-44AA-B19E-2D0A10AE22E2}">
      <dgm:prSet/>
      <dgm:spPr/>
      <dgm:t>
        <a:bodyPr/>
        <a:lstStyle/>
        <a:p>
          <a:endParaRPr lang="fr-FR" sz="1800"/>
        </a:p>
      </dgm:t>
    </dgm:pt>
    <dgm:pt modelId="{1FDD00BC-2DC9-4EAD-AB6A-6E81887F3D4E}" type="sibTrans" cxnId="{1998C5CB-0968-44AA-B19E-2D0A10AE22E2}">
      <dgm:prSet custT="1"/>
      <dgm:spPr/>
      <dgm:t>
        <a:bodyPr/>
        <a:lstStyle/>
        <a:p>
          <a:endParaRPr lang="fr-FR" sz="1800"/>
        </a:p>
      </dgm:t>
    </dgm:pt>
    <dgm:pt modelId="{52A9F8E4-10E4-4FD0-8BE6-00FB56D36B8E}">
      <dgm:prSet phldrT="[Texte]" custT="1"/>
      <dgm:spPr/>
      <dgm:t>
        <a:bodyPr/>
        <a:lstStyle/>
        <a:p>
          <a:r>
            <a:rPr lang="fr-FR" sz="1800" dirty="0"/>
            <a:t>2 </a:t>
          </a:r>
        </a:p>
        <a:p>
          <a:r>
            <a:rPr lang="fr-FR" sz="1800" dirty="0"/>
            <a:t>Vérification du bien fondé de la demande</a:t>
          </a:r>
        </a:p>
      </dgm:t>
    </dgm:pt>
    <dgm:pt modelId="{222C7BF2-01BB-4995-9AA4-CD17C870C863}" type="parTrans" cxnId="{B978824B-B485-4834-86FE-59A577E47A55}">
      <dgm:prSet/>
      <dgm:spPr/>
      <dgm:t>
        <a:bodyPr/>
        <a:lstStyle/>
        <a:p>
          <a:endParaRPr lang="fr-FR" sz="1800"/>
        </a:p>
      </dgm:t>
    </dgm:pt>
    <dgm:pt modelId="{AD2A20D9-488A-47EB-82EA-99455CDE3CE7}" type="sibTrans" cxnId="{B978824B-B485-4834-86FE-59A577E47A55}">
      <dgm:prSet custT="1"/>
      <dgm:spPr/>
      <dgm:t>
        <a:bodyPr/>
        <a:lstStyle/>
        <a:p>
          <a:endParaRPr lang="fr-FR" sz="1800"/>
        </a:p>
      </dgm:t>
    </dgm:pt>
    <dgm:pt modelId="{2CDE2DE2-B2F2-4121-9EE3-BD954F323AD3}">
      <dgm:prSet phldrT="[Texte]" custT="1"/>
      <dgm:spPr/>
      <dgm:t>
        <a:bodyPr/>
        <a:lstStyle/>
        <a:p>
          <a:r>
            <a:rPr lang="fr-FR" sz="1800" dirty="0"/>
            <a:t>3 </a:t>
          </a:r>
        </a:p>
        <a:p>
          <a:r>
            <a:rPr lang="fr-FR" sz="1800" dirty="0"/>
            <a:t>Conflit entre un droit et une liberté de la Charte</a:t>
          </a:r>
        </a:p>
      </dgm:t>
    </dgm:pt>
    <dgm:pt modelId="{4570829F-A581-419A-8D5F-22B00E1F2833}" type="parTrans" cxnId="{362D1696-4476-41EF-B682-B67A83402C45}">
      <dgm:prSet/>
      <dgm:spPr/>
      <dgm:t>
        <a:bodyPr/>
        <a:lstStyle/>
        <a:p>
          <a:endParaRPr lang="fr-FR" sz="1800"/>
        </a:p>
      </dgm:t>
    </dgm:pt>
    <dgm:pt modelId="{32080688-9FC2-4536-ABBE-1B8C7C018990}" type="sibTrans" cxnId="{362D1696-4476-41EF-B682-B67A83402C45}">
      <dgm:prSet custT="1"/>
      <dgm:spPr/>
      <dgm:t>
        <a:bodyPr/>
        <a:lstStyle/>
        <a:p>
          <a:endParaRPr lang="fr-FR" sz="1800"/>
        </a:p>
      </dgm:t>
    </dgm:pt>
    <dgm:pt modelId="{79F1C57A-D947-4FF3-B717-B8D62693AEFD}">
      <dgm:prSet phldrT="[Texte]" custT="1"/>
      <dgm:spPr/>
      <dgm:t>
        <a:bodyPr/>
        <a:lstStyle/>
        <a:p>
          <a:r>
            <a:rPr lang="fr-FR" sz="1800" dirty="0"/>
            <a:t>4 </a:t>
          </a:r>
        </a:p>
        <a:p>
          <a:r>
            <a:rPr lang="fr-FR" sz="1800" dirty="0"/>
            <a:t>Évaluation des limites et/ou de la contrainte excessive</a:t>
          </a:r>
        </a:p>
      </dgm:t>
    </dgm:pt>
    <dgm:pt modelId="{E25A1F11-F2E2-4FC5-9CE9-0F5982814F77}" type="parTrans" cxnId="{78EBA0A6-198D-4E3D-999F-60064022C7CA}">
      <dgm:prSet/>
      <dgm:spPr/>
      <dgm:t>
        <a:bodyPr/>
        <a:lstStyle/>
        <a:p>
          <a:endParaRPr lang="fr-FR" sz="1800"/>
        </a:p>
      </dgm:t>
    </dgm:pt>
    <dgm:pt modelId="{3E0D015A-0C82-4741-9E5A-A43A8741DBDA}" type="sibTrans" cxnId="{78EBA0A6-198D-4E3D-999F-60064022C7CA}">
      <dgm:prSet custT="1"/>
      <dgm:spPr/>
      <dgm:t>
        <a:bodyPr/>
        <a:lstStyle/>
        <a:p>
          <a:endParaRPr lang="fr-FR" sz="1800"/>
        </a:p>
      </dgm:t>
    </dgm:pt>
    <dgm:pt modelId="{ABFF75C6-FFA8-47E3-BDE4-287AADD3D48A}">
      <dgm:prSet phldrT="[Texte]" custT="1"/>
      <dgm:spPr/>
      <dgm:t>
        <a:bodyPr/>
        <a:lstStyle/>
        <a:p>
          <a:r>
            <a:rPr lang="fr-FR" sz="1800" dirty="0"/>
            <a:t>5</a:t>
          </a:r>
        </a:p>
        <a:p>
          <a:r>
            <a:rPr lang="fr-FR" sz="1800" dirty="0"/>
            <a:t>Harmonisation acceptée ou rejetée</a:t>
          </a:r>
        </a:p>
      </dgm:t>
    </dgm:pt>
    <dgm:pt modelId="{99EEEC30-FAF5-4702-8E47-732E9F493A68}" type="parTrans" cxnId="{43383146-1E33-49E9-9C3A-D2E49441AB3B}">
      <dgm:prSet/>
      <dgm:spPr/>
      <dgm:t>
        <a:bodyPr/>
        <a:lstStyle/>
        <a:p>
          <a:endParaRPr lang="fr-FR" sz="1800"/>
        </a:p>
      </dgm:t>
    </dgm:pt>
    <dgm:pt modelId="{A0768113-DB38-432F-B602-67F5A3228099}" type="sibTrans" cxnId="{43383146-1E33-49E9-9C3A-D2E49441AB3B}">
      <dgm:prSet custT="1"/>
      <dgm:spPr/>
      <dgm:t>
        <a:bodyPr/>
        <a:lstStyle/>
        <a:p>
          <a:endParaRPr lang="fr-FR" sz="1800"/>
        </a:p>
      </dgm:t>
    </dgm:pt>
    <dgm:pt modelId="{DA37C6ED-7BDB-4797-A4C8-D55E10A2645C}" type="pres">
      <dgm:prSet presAssocID="{793B33F2-54FE-49F6-8E2D-202936AC5D41}" presName="cycle" presStyleCnt="0">
        <dgm:presLayoutVars>
          <dgm:dir/>
          <dgm:resizeHandles val="exact"/>
        </dgm:presLayoutVars>
      </dgm:prSet>
      <dgm:spPr/>
    </dgm:pt>
    <dgm:pt modelId="{B09B1397-73DE-40AA-B458-290A0AFAC5E2}" type="pres">
      <dgm:prSet presAssocID="{5F137898-D070-4A41-9AF7-555EAB80F10D}" presName="node" presStyleLbl="node1" presStyleIdx="0" presStyleCnt="5" custScaleX="126595" custScaleY="104955">
        <dgm:presLayoutVars>
          <dgm:bulletEnabled val="1"/>
        </dgm:presLayoutVars>
      </dgm:prSet>
      <dgm:spPr/>
    </dgm:pt>
    <dgm:pt modelId="{35422411-112D-44CD-A382-62479BBF19E7}" type="pres">
      <dgm:prSet presAssocID="{1FDD00BC-2DC9-4EAD-AB6A-6E81887F3D4E}" presName="sibTrans" presStyleLbl="sibTrans2D1" presStyleIdx="0" presStyleCnt="5"/>
      <dgm:spPr/>
    </dgm:pt>
    <dgm:pt modelId="{9198A25B-26A6-40EA-8932-54D41C52C43F}" type="pres">
      <dgm:prSet presAssocID="{1FDD00BC-2DC9-4EAD-AB6A-6E81887F3D4E}" presName="connectorText" presStyleLbl="sibTrans2D1" presStyleIdx="0" presStyleCnt="5"/>
      <dgm:spPr/>
    </dgm:pt>
    <dgm:pt modelId="{756FAF95-3E20-4E40-A71C-42594595EE4F}" type="pres">
      <dgm:prSet presAssocID="{52A9F8E4-10E4-4FD0-8BE6-00FB56D36B8E}" presName="node" presStyleLbl="node1" presStyleIdx="1" presStyleCnt="5" custScaleX="120433" custScaleY="104955">
        <dgm:presLayoutVars>
          <dgm:bulletEnabled val="1"/>
        </dgm:presLayoutVars>
      </dgm:prSet>
      <dgm:spPr/>
    </dgm:pt>
    <dgm:pt modelId="{2A633D07-C0E4-4523-9E26-0367262874FB}" type="pres">
      <dgm:prSet presAssocID="{AD2A20D9-488A-47EB-82EA-99455CDE3CE7}" presName="sibTrans" presStyleLbl="sibTrans2D1" presStyleIdx="1" presStyleCnt="5"/>
      <dgm:spPr/>
    </dgm:pt>
    <dgm:pt modelId="{9DCBA7C2-E177-4AE8-B754-998298F57E90}" type="pres">
      <dgm:prSet presAssocID="{AD2A20D9-488A-47EB-82EA-99455CDE3CE7}" presName="connectorText" presStyleLbl="sibTrans2D1" presStyleIdx="1" presStyleCnt="5"/>
      <dgm:spPr/>
    </dgm:pt>
    <dgm:pt modelId="{AB0A4C2F-956E-491B-BAF9-66A1D97F0F55}" type="pres">
      <dgm:prSet presAssocID="{2CDE2DE2-B2F2-4121-9EE3-BD954F323AD3}" presName="node" presStyleLbl="node1" presStyleIdx="2" presStyleCnt="5" custScaleX="120433" custScaleY="104955">
        <dgm:presLayoutVars>
          <dgm:bulletEnabled val="1"/>
        </dgm:presLayoutVars>
      </dgm:prSet>
      <dgm:spPr/>
    </dgm:pt>
    <dgm:pt modelId="{11EBA5D2-E8E6-4B5C-8A40-B963DB530404}" type="pres">
      <dgm:prSet presAssocID="{32080688-9FC2-4536-ABBE-1B8C7C018990}" presName="sibTrans" presStyleLbl="sibTrans2D1" presStyleIdx="2" presStyleCnt="5"/>
      <dgm:spPr/>
    </dgm:pt>
    <dgm:pt modelId="{EA0AF828-381F-4588-B94D-31F2BD9BFE93}" type="pres">
      <dgm:prSet presAssocID="{32080688-9FC2-4536-ABBE-1B8C7C018990}" presName="connectorText" presStyleLbl="sibTrans2D1" presStyleIdx="2" presStyleCnt="5"/>
      <dgm:spPr/>
    </dgm:pt>
    <dgm:pt modelId="{BDAD58FC-C6A6-4778-96BA-400D444EC95A}" type="pres">
      <dgm:prSet presAssocID="{79F1C57A-D947-4FF3-B717-B8D62693AEFD}" presName="node" presStyleLbl="node1" presStyleIdx="3" presStyleCnt="5" custScaleX="111245" custScaleY="104832" custRadScaleRad="101491" custRadScaleInc="2982">
        <dgm:presLayoutVars>
          <dgm:bulletEnabled val="1"/>
        </dgm:presLayoutVars>
      </dgm:prSet>
      <dgm:spPr/>
    </dgm:pt>
    <dgm:pt modelId="{4C2F16E7-880F-407A-9CB4-B84F556BEF6B}" type="pres">
      <dgm:prSet presAssocID="{3E0D015A-0C82-4741-9E5A-A43A8741DBDA}" presName="sibTrans" presStyleLbl="sibTrans2D1" presStyleIdx="3" presStyleCnt="5"/>
      <dgm:spPr/>
    </dgm:pt>
    <dgm:pt modelId="{61C54BEA-1D8A-4C58-817D-64B031BD3459}" type="pres">
      <dgm:prSet presAssocID="{3E0D015A-0C82-4741-9E5A-A43A8741DBDA}" presName="connectorText" presStyleLbl="sibTrans2D1" presStyleIdx="3" presStyleCnt="5"/>
      <dgm:spPr/>
    </dgm:pt>
    <dgm:pt modelId="{A7520CCF-3DDD-4B76-A4C3-7A88951901A3}" type="pres">
      <dgm:prSet presAssocID="{ABFF75C6-FFA8-47E3-BDE4-287AADD3D48A}" presName="node" presStyleLbl="node1" presStyleIdx="4" presStyleCnt="5" custScaleX="120433" custScaleY="104955">
        <dgm:presLayoutVars>
          <dgm:bulletEnabled val="1"/>
        </dgm:presLayoutVars>
      </dgm:prSet>
      <dgm:spPr/>
    </dgm:pt>
    <dgm:pt modelId="{1A2750EB-4379-4596-8E3C-03B2B12B012E}" type="pres">
      <dgm:prSet presAssocID="{A0768113-DB38-432F-B602-67F5A3228099}" presName="sibTrans" presStyleLbl="sibTrans2D1" presStyleIdx="4" presStyleCnt="5"/>
      <dgm:spPr/>
    </dgm:pt>
    <dgm:pt modelId="{A830F383-0DAA-4A56-8BF3-067C636AA4CE}" type="pres">
      <dgm:prSet presAssocID="{A0768113-DB38-432F-B602-67F5A3228099}" presName="connectorText" presStyleLbl="sibTrans2D1" presStyleIdx="4" presStyleCnt="5"/>
      <dgm:spPr/>
    </dgm:pt>
  </dgm:ptLst>
  <dgm:cxnLst>
    <dgm:cxn modelId="{C694EB1C-5CF7-40A7-9016-61B6ABD8E22D}" type="presOf" srcId="{5F137898-D070-4A41-9AF7-555EAB80F10D}" destId="{B09B1397-73DE-40AA-B458-290A0AFAC5E2}" srcOrd="0" destOrd="0" presId="urn:microsoft.com/office/officeart/2005/8/layout/cycle2"/>
    <dgm:cxn modelId="{4C1F2128-B323-428F-B61E-8F2D423C7A58}" type="presOf" srcId="{ABFF75C6-FFA8-47E3-BDE4-287AADD3D48A}" destId="{A7520CCF-3DDD-4B76-A4C3-7A88951901A3}" srcOrd="0" destOrd="0" presId="urn:microsoft.com/office/officeart/2005/8/layout/cycle2"/>
    <dgm:cxn modelId="{6C32E02A-B494-40E9-B1D8-F7EC0CCA3C6A}" type="presOf" srcId="{A0768113-DB38-432F-B602-67F5A3228099}" destId="{A830F383-0DAA-4A56-8BF3-067C636AA4CE}" srcOrd="1" destOrd="0" presId="urn:microsoft.com/office/officeart/2005/8/layout/cycle2"/>
    <dgm:cxn modelId="{E20B2C2B-D790-478D-AEDE-D854D58661E3}" type="presOf" srcId="{2CDE2DE2-B2F2-4121-9EE3-BD954F323AD3}" destId="{AB0A4C2F-956E-491B-BAF9-66A1D97F0F55}" srcOrd="0" destOrd="0" presId="urn:microsoft.com/office/officeart/2005/8/layout/cycle2"/>
    <dgm:cxn modelId="{F1CC4939-A5AD-40B3-888C-F6F4A7723F8E}" type="presOf" srcId="{A0768113-DB38-432F-B602-67F5A3228099}" destId="{1A2750EB-4379-4596-8E3C-03B2B12B012E}" srcOrd="0" destOrd="0" presId="urn:microsoft.com/office/officeart/2005/8/layout/cycle2"/>
    <dgm:cxn modelId="{43383146-1E33-49E9-9C3A-D2E49441AB3B}" srcId="{793B33F2-54FE-49F6-8E2D-202936AC5D41}" destId="{ABFF75C6-FFA8-47E3-BDE4-287AADD3D48A}" srcOrd="4" destOrd="0" parTransId="{99EEEC30-FAF5-4702-8E47-732E9F493A68}" sibTransId="{A0768113-DB38-432F-B602-67F5A3228099}"/>
    <dgm:cxn modelId="{B978824B-B485-4834-86FE-59A577E47A55}" srcId="{793B33F2-54FE-49F6-8E2D-202936AC5D41}" destId="{52A9F8E4-10E4-4FD0-8BE6-00FB56D36B8E}" srcOrd="1" destOrd="0" parTransId="{222C7BF2-01BB-4995-9AA4-CD17C870C863}" sibTransId="{AD2A20D9-488A-47EB-82EA-99455CDE3CE7}"/>
    <dgm:cxn modelId="{2A0FD263-6A4E-4224-A9DB-C68ED461346F}" type="presOf" srcId="{52A9F8E4-10E4-4FD0-8BE6-00FB56D36B8E}" destId="{756FAF95-3E20-4E40-A71C-42594595EE4F}" srcOrd="0" destOrd="0" presId="urn:microsoft.com/office/officeart/2005/8/layout/cycle2"/>
    <dgm:cxn modelId="{6A946F6B-9A50-44F9-89AB-267C0CE6E79D}" type="presOf" srcId="{AD2A20D9-488A-47EB-82EA-99455CDE3CE7}" destId="{9DCBA7C2-E177-4AE8-B754-998298F57E90}" srcOrd="1" destOrd="0" presId="urn:microsoft.com/office/officeart/2005/8/layout/cycle2"/>
    <dgm:cxn modelId="{7683846C-2716-452B-8372-3047915AFDFE}" type="presOf" srcId="{3E0D015A-0C82-4741-9E5A-A43A8741DBDA}" destId="{61C54BEA-1D8A-4C58-817D-64B031BD3459}" srcOrd="1" destOrd="0" presId="urn:microsoft.com/office/officeart/2005/8/layout/cycle2"/>
    <dgm:cxn modelId="{2739FA77-2AD4-495E-BC77-0A59EC880BEA}" type="presOf" srcId="{32080688-9FC2-4536-ABBE-1B8C7C018990}" destId="{EA0AF828-381F-4588-B94D-31F2BD9BFE93}" srcOrd="1" destOrd="0" presId="urn:microsoft.com/office/officeart/2005/8/layout/cycle2"/>
    <dgm:cxn modelId="{7E8F017E-0DA7-4AA4-A12B-3D33BFEE8472}" type="presOf" srcId="{32080688-9FC2-4536-ABBE-1B8C7C018990}" destId="{11EBA5D2-E8E6-4B5C-8A40-B963DB530404}" srcOrd="0" destOrd="0" presId="urn:microsoft.com/office/officeart/2005/8/layout/cycle2"/>
    <dgm:cxn modelId="{362D1696-4476-41EF-B682-B67A83402C45}" srcId="{793B33F2-54FE-49F6-8E2D-202936AC5D41}" destId="{2CDE2DE2-B2F2-4121-9EE3-BD954F323AD3}" srcOrd="2" destOrd="0" parTransId="{4570829F-A581-419A-8D5F-22B00E1F2833}" sibTransId="{32080688-9FC2-4536-ABBE-1B8C7C018990}"/>
    <dgm:cxn modelId="{47E740A3-E4B8-4AEC-A711-74D978C7EA72}" type="presOf" srcId="{1FDD00BC-2DC9-4EAD-AB6A-6E81887F3D4E}" destId="{9198A25B-26A6-40EA-8932-54D41C52C43F}" srcOrd="1" destOrd="0" presId="urn:microsoft.com/office/officeart/2005/8/layout/cycle2"/>
    <dgm:cxn modelId="{78EBA0A6-198D-4E3D-999F-60064022C7CA}" srcId="{793B33F2-54FE-49F6-8E2D-202936AC5D41}" destId="{79F1C57A-D947-4FF3-B717-B8D62693AEFD}" srcOrd="3" destOrd="0" parTransId="{E25A1F11-F2E2-4FC5-9CE9-0F5982814F77}" sibTransId="{3E0D015A-0C82-4741-9E5A-A43A8741DBDA}"/>
    <dgm:cxn modelId="{611768AB-F1A6-40F0-BE05-AC61CDA0816D}" type="presOf" srcId="{AD2A20D9-488A-47EB-82EA-99455CDE3CE7}" destId="{2A633D07-C0E4-4523-9E26-0367262874FB}" srcOrd="0" destOrd="0" presId="urn:microsoft.com/office/officeart/2005/8/layout/cycle2"/>
    <dgm:cxn modelId="{64C2D2BD-0596-48F9-AC5D-A2CB7AC336A5}" type="presOf" srcId="{3E0D015A-0C82-4741-9E5A-A43A8741DBDA}" destId="{4C2F16E7-880F-407A-9CB4-B84F556BEF6B}" srcOrd="0" destOrd="0" presId="urn:microsoft.com/office/officeart/2005/8/layout/cycle2"/>
    <dgm:cxn modelId="{1998C5CB-0968-44AA-B19E-2D0A10AE22E2}" srcId="{793B33F2-54FE-49F6-8E2D-202936AC5D41}" destId="{5F137898-D070-4A41-9AF7-555EAB80F10D}" srcOrd="0" destOrd="0" parTransId="{62A9A907-C49F-45AF-8642-1BD3CE0F7E9F}" sibTransId="{1FDD00BC-2DC9-4EAD-AB6A-6E81887F3D4E}"/>
    <dgm:cxn modelId="{FBA30CCD-1B37-4D35-BF05-71D5715E2FD2}" type="presOf" srcId="{79F1C57A-D947-4FF3-B717-B8D62693AEFD}" destId="{BDAD58FC-C6A6-4778-96BA-400D444EC95A}" srcOrd="0" destOrd="0" presId="urn:microsoft.com/office/officeart/2005/8/layout/cycle2"/>
    <dgm:cxn modelId="{790DBEDE-6B0D-4299-ABC7-3C9BD8CF3EE5}" type="presOf" srcId="{793B33F2-54FE-49F6-8E2D-202936AC5D41}" destId="{DA37C6ED-7BDB-4797-A4C8-D55E10A2645C}" srcOrd="0" destOrd="0" presId="urn:microsoft.com/office/officeart/2005/8/layout/cycle2"/>
    <dgm:cxn modelId="{5EF0AEF7-FCEB-4A4F-AF0E-8A612A9F22AE}" type="presOf" srcId="{1FDD00BC-2DC9-4EAD-AB6A-6E81887F3D4E}" destId="{35422411-112D-44CD-A382-62479BBF19E7}" srcOrd="0" destOrd="0" presId="urn:microsoft.com/office/officeart/2005/8/layout/cycle2"/>
    <dgm:cxn modelId="{BE52E438-E16B-4489-B73D-98DE375326FC}" type="presParOf" srcId="{DA37C6ED-7BDB-4797-A4C8-D55E10A2645C}" destId="{B09B1397-73DE-40AA-B458-290A0AFAC5E2}" srcOrd="0" destOrd="0" presId="urn:microsoft.com/office/officeart/2005/8/layout/cycle2"/>
    <dgm:cxn modelId="{9CDE0121-AE6C-4CBE-8581-4329B00BAC85}" type="presParOf" srcId="{DA37C6ED-7BDB-4797-A4C8-D55E10A2645C}" destId="{35422411-112D-44CD-A382-62479BBF19E7}" srcOrd="1" destOrd="0" presId="urn:microsoft.com/office/officeart/2005/8/layout/cycle2"/>
    <dgm:cxn modelId="{7733A9FA-57A4-406E-B791-136D2F07995D}" type="presParOf" srcId="{35422411-112D-44CD-A382-62479BBF19E7}" destId="{9198A25B-26A6-40EA-8932-54D41C52C43F}" srcOrd="0" destOrd="0" presId="urn:microsoft.com/office/officeart/2005/8/layout/cycle2"/>
    <dgm:cxn modelId="{E1BC0C5A-38F0-47D6-85D5-C3E8A519D6BD}" type="presParOf" srcId="{DA37C6ED-7BDB-4797-A4C8-D55E10A2645C}" destId="{756FAF95-3E20-4E40-A71C-42594595EE4F}" srcOrd="2" destOrd="0" presId="urn:microsoft.com/office/officeart/2005/8/layout/cycle2"/>
    <dgm:cxn modelId="{2FC964DC-1A9D-46DA-9FD0-9DD741E1C7C6}" type="presParOf" srcId="{DA37C6ED-7BDB-4797-A4C8-D55E10A2645C}" destId="{2A633D07-C0E4-4523-9E26-0367262874FB}" srcOrd="3" destOrd="0" presId="urn:microsoft.com/office/officeart/2005/8/layout/cycle2"/>
    <dgm:cxn modelId="{48863596-DDFE-4C2A-B261-8DDAEF40D0BB}" type="presParOf" srcId="{2A633D07-C0E4-4523-9E26-0367262874FB}" destId="{9DCBA7C2-E177-4AE8-B754-998298F57E90}" srcOrd="0" destOrd="0" presId="urn:microsoft.com/office/officeart/2005/8/layout/cycle2"/>
    <dgm:cxn modelId="{0EE16946-5A35-4431-92A2-B4CC3BC3F000}" type="presParOf" srcId="{DA37C6ED-7BDB-4797-A4C8-D55E10A2645C}" destId="{AB0A4C2F-956E-491B-BAF9-66A1D97F0F55}" srcOrd="4" destOrd="0" presId="urn:microsoft.com/office/officeart/2005/8/layout/cycle2"/>
    <dgm:cxn modelId="{E8FA317A-95C4-4844-AE87-AD531AA66FDC}" type="presParOf" srcId="{DA37C6ED-7BDB-4797-A4C8-D55E10A2645C}" destId="{11EBA5D2-E8E6-4B5C-8A40-B963DB530404}" srcOrd="5" destOrd="0" presId="urn:microsoft.com/office/officeart/2005/8/layout/cycle2"/>
    <dgm:cxn modelId="{842D0630-371A-4416-A507-DB0492005A10}" type="presParOf" srcId="{11EBA5D2-E8E6-4B5C-8A40-B963DB530404}" destId="{EA0AF828-381F-4588-B94D-31F2BD9BFE93}" srcOrd="0" destOrd="0" presId="urn:microsoft.com/office/officeart/2005/8/layout/cycle2"/>
    <dgm:cxn modelId="{46D5C20A-58B6-47AA-B75B-5FFC5CDF06AD}" type="presParOf" srcId="{DA37C6ED-7BDB-4797-A4C8-D55E10A2645C}" destId="{BDAD58FC-C6A6-4778-96BA-400D444EC95A}" srcOrd="6" destOrd="0" presId="urn:microsoft.com/office/officeart/2005/8/layout/cycle2"/>
    <dgm:cxn modelId="{C877A99C-0356-4969-8541-2676E2C9699B}" type="presParOf" srcId="{DA37C6ED-7BDB-4797-A4C8-D55E10A2645C}" destId="{4C2F16E7-880F-407A-9CB4-B84F556BEF6B}" srcOrd="7" destOrd="0" presId="urn:microsoft.com/office/officeart/2005/8/layout/cycle2"/>
    <dgm:cxn modelId="{7A2B8F42-D318-4F2F-A92C-7C7497F1003C}" type="presParOf" srcId="{4C2F16E7-880F-407A-9CB4-B84F556BEF6B}" destId="{61C54BEA-1D8A-4C58-817D-64B031BD3459}" srcOrd="0" destOrd="0" presId="urn:microsoft.com/office/officeart/2005/8/layout/cycle2"/>
    <dgm:cxn modelId="{74059ABD-D41A-4FE5-AED7-20CAC0B1714E}" type="presParOf" srcId="{DA37C6ED-7BDB-4797-A4C8-D55E10A2645C}" destId="{A7520CCF-3DDD-4B76-A4C3-7A88951901A3}" srcOrd="8" destOrd="0" presId="urn:microsoft.com/office/officeart/2005/8/layout/cycle2"/>
    <dgm:cxn modelId="{267029E7-801D-4675-99E3-B33BD40E1266}" type="presParOf" srcId="{DA37C6ED-7BDB-4797-A4C8-D55E10A2645C}" destId="{1A2750EB-4379-4596-8E3C-03B2B12B012E}" srcOrd="9" destOrd="0" presId="urn:microsoft.com/office/officeart/2005/8/layout/cycle2"/>
    <dgm:cxn modelId="{8BE70416-D771-4705-9946-C4F249A7C4ED}" type="presParOf" srcId="{1A2750EB-4379-4596-8E3C-03B2B12B012E}" destId="{A830F383-0DAA-4A56-8BF3-067C636AA4CE}"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3B33F2-54FE-49F6-8E2D-202936AC5D41}" type="doc">
      <dgm:prSet loTypeId="urn:microsoft.com/office/officeart/2005/8/layout/cycle2" loCatId="cycle" qsTypeId="urn:microsoft.com/office/officeart/2005/8/quickstyle/simple1" qsCatId="simple" csTypeId="urn:microsoft.com/office/officeart/2005/8/colors/colorful4" csCatId="colorful" phldr="1"/>
      <dgm:spPr/>
      <dgm:t>
        <a:bodyPr/>
        <a:lstStyle/>
        <a:p>
          <a:endParaRPr lang="fr-FR"/>
        </a:p>
      </dgm:t>
    </dgm:pt>
    <dgm:pt modelId="{5F137898-D070-4A41-9AF7-555EAB80F10D}">
      <dgm:prSet phldrT="[Texte]" custT="1"/>
      <dgm:spPr/>
      <dgm:t>
        <a:bodyPr/>
        <a:lstStyle/>
        <a:p>
          <a:r>
            <a:rPr lang="fr-FR" sz="1800" dirty="0"/>
            <a:t>1 </a:t>
          </a:r>
        </a:p>
        <a:p>
          <a:r>
            <a:rPr lang="fr-FR" sz="1800" dirty="0"/>
            <a:t>Refus de transfusion sanguine pour un enfant </a:t>
          </a:r>
        </a:p>
      </dgm:t>
    </dgm:pt>
    <dgm:pt modelId="{62A9A907-C49F-45AF-8642-1BD3CE0F7E9F}" type="parTrans" cxnId="{1998C5CB-0968-44AA-B19E-2D0A10AE22E2}">
      <dgm:prSet/>
      <dgm:spPr/>
      <dgm:t>
        <a:bodyPr/>
        <a:lstStyle/>
        <a:p>
          <a:endParaRPr lang="fr-FR" sz="1800"/>
        </a:p>
      </dgm:t>
    </dgm:pt>
    <dgm:pt modelId="{1FDD00BC-2DC9-4EAD-AB6A-6E81887F3D4E}" type="sibTrans" cxnId="{1998C5CB-0968-44AA-B19E-2D0A10AE22E2}">
      <dgm:prSet custT="1"/>
      <dgm:spPr/>
      <dgm:t>
        <a:bodyPr/>
        <a:lstStyle/>
        <a:p>
          <a:endParaRPr lang="fr-FR" sz="1800"/>
        </a:p>
      </dgm:t>
    </dgm:pt>
    <dgm:pt modelId="{52A9F8E4-10E4-4FD0-8BE6-00FB56D36B8E}">
      <dgm:prSet phldrT="[Texte]" custT="1"/>
      <dgm:spPr/>
      <dgm:t>
        <a:bodyPr/>
        <a:lstStyle/>
        <a:p>
          <a:r>
            <a:rPr lang="fr-FR" sz="1800" dirty="0"/>
            <a:t>2 </a:t>
          </a:r>
        </a:p>
        <a:p>
          <a:r>
            <a:rPr lang="fr-FR" sz="1800" dirty="0"/>
            <a:t>Parents de l’enfant sont témoins de Jéhovah</a:t>
          </a:r>
        </a:p>
      </dgm:t>
    </dgm:pt>
    <dgm:pt modelId="{222C7BF2-01BB-4995-9AA4-CD17C870C863}" type="parTrans" cxnId="{B978824B-B485-4834-86FE-59A577E47A55}">
      <dgm:prSet/>
      <dgm:spPr/>
      <dgm:t>
        <a:bodyPr/>
        <a:lstStyle/>
        <a:p>
          <a:endParaRPr lang="fr-FR" sz="1800"/>
        </a:p>
      </dgm:t>
    </dgm:pt>
    <dgm:pt modelId="{AD2A20D9-488A-47EB-82EA-99455CDE3CE7}" type="sibTrans" cxnId="{B978824B-B485-4834-86FE-59A577E47A55}">
      <dgm:prSet custT="1"/>
      <dgm:spPr/>
      <dgm:t>
        <a:bodyPr/>
        <a:lstStyle/>
        <a:p>
          <a:endParaRPr lang="fr-FR" sz="1800"/>
        </a:p>
      </dgm:t>
    </dgm:pt>
    <dgm:pt modelId="{2CDE2DE2-B2F2-4121-9EE3-BD954F323AD3}">
      <dgm:prSet phldrT="[Texte]" custT="1"/>
      <dgm:spPr/>
      <dgm:t>
        <a:bodyPr/>
        <a:lstStyle/>
        <a:p>
          <a:r>
            <a:rPr lang="fr-FR" sz="1800" dirty="0"/>
            <a:t>3 </a:t>
          </a:r>
        </a:p>
        <a:p>
          <a:r>
            <a:rPr lang="fr-FR" sz="1800" dirty="0"/>
            <a:t>Conflit entre le droit à la vie (de l’enfant) et une liberté de religion des parents.</a:t>
          </a:r>
        </a:p>
      </dgm:t>
    </dgm:pt>
    <dgm:pt modelId="{4570829F-A581-419A-8D5F-22B00E1F2833}" type="parTrans" cxnId="{362D1696-4476-41EF-B682-B67A83402C45}">
      <dgm:prSet/>
      <dgm:spPr/>
      <dgm:t>
        <a:bodyPr/>
        <a:lstStyle/>
        <a:p>
          <a:endParaRPr lang="fr-FR" sz="1800"/>
        </a:p>
      </dgm:t>
    </dgm:pt>
    <dgm:pt modelId="{32080688-9FC2-4536-ABBE-1B8C7C018990}" type="sibTrans" cxnId="{362D1696-4476-41EF-B682-B67A83402C45}">
      <dgm:prSet custT="1"/>
      <dgm:spPr/>
      <dgm:t>
        <a:bodyPr/>
        <a:lstStyle/>
        <a:p>
          <a:endParaRPr lang="fr-FR" sz="1800"/>
        </a:p>
      </dgm:t>
    </dgm:pt>
    <dgm:pt modelId="{79F1C57A-D947-4FF3-B717-B8D62693AEFD}">
      <dgm:prSet phldrT="[Texte]" custT="1"/>
      <dgm:spPr/>
      <dgm:t>
        <a:bodyPr/>
        <a:lstStyle/>
        <a:p>
          <a:r>
            <a:rPr lang="fr-FR" sz="1800" dirty="0"/>
            <a:t>4 </a:t>
          </a:r>
        </a:p>
        <a:p>
          <a:r>
            <a:rPr lang="fr-FR" sz="1800" dirty="0"/>
            <a:t>Aucun autre traitement ne peut remplacer la transfusion.</a:t>
          </a:r>
        </a:p>
      </dgm:t>
    </dgm:pt>
    <dgm:pt modelId="{E25A1F11-F2E2-4FC5-9CE9-0F5982814F77}" type="parTrans" cxnId="{78EBA0A6-198D-4E3D-999F-60064022C7CA}">
      <dgm:prSet/>
      <dgm:spPr/>
      <dgm:t>
        <a:bodyPr/>
        <a:lstStyle/>
        <a:p>
          <a:endParaRPr lang="fr-FR" sz="1800"/>
        </a:p>
      </dgm:t>
    </dgm:pt>
    <dgm:pt modelId="{3E0D015A-0C82-4741-9E5A-A43A8741DBDA}" type="sibTrans" cxnId="{78EBA0A6-198D-4E3D-999F-60064022C7CA}">
      <dgm:prSet custT="1"/>
      <dgm:spPr/>
      <dgm:t>
        <a:bodyPr/>
        <a:lstStyle/>
        <a:p>
          <a:endParaRPr lang="fr-FR" sz="1800"/>
        </a:p>
      </dgm:t>
    </dgm:pt>
    <dgm:pt modelId="{ABFF75C6-FFA8-47E3-BDE4-287AADD3D48A}">
      <dgm:prSet phldrT="[Texte]" custT="1"/>
      <dgm:spPr/>
      <dgm:t>
        <a:bodyPr/>
        <a:lstStyle/>
        <a:p>
          <a:r>
            <a:rPr lang="fr-FR" sz="1800" dirty="0"/>
            <a:t>5</a:t>
          </a:r>
        </a:p>
        <a:p>
          <a:r>
            <a:rPr lang="fr-FR" sz="1800" dirty="0"/>
            <a:t>Refusé. Transfusion sanguine faite</a:t>
          </a:r>
        </a:p>
      </dgm:t>
    </dgm:pt>
    <dgm:pt modelId="{99EEEC30-FAF5-4702-8E47-732E9F493A68}" type="parTrans" cxnId="{43383146-1E33-49E9-9C3A-D2E49441AB3B}">
      <dgm:prSet/>
      <dgm:spPr/>
      <dgm:t>
        <a:bodyPr/>
        <a:lstStyle/>
        <a:p>
          <a:endParaRPr lang="fr-FR" sz="1800"/>
        </a:p>
      </dgm:t>
    </dgm:pt>
    <dgm:pt modelId="{A0768113-DB38-432F-B602-67F5A3228099}" type="sibTrans" cxnId="{43383146-1E33-49E9-9C3A-D2E49441AB3B}">
      <dgm:prSet custT="1"/>
      <dgm:spPr/>
      <dgm:t>
        <a:bodyPr/>
        <a:lstStyle/>
        <a:p>
          <a:endParaRPr lang="fr-FR" sz="1800"/>
        </a:p>
      </dgm:t>
    </dgm:pt>
    <dgm:pt modelId="{DA37C6ED-7BDB-4797-A4C8-D55E10A2645C}" type="pres">
      <dgm:prSet presAssocID="{793B33F2-54FE-49F6-8E2D-202936AC5D41}" presName="cycle" presStyleCnt="0">
        <dgm:presLayoutVars>
          <dgm:dir/>
          <dgm:resizeHandles val="exact"/>
        </dgm:presLayoutVars>
      </dgm:prSet>
      <dgm:spPr/>
    </dgm:pt>
    <dgm:pt modelId="{B09B1397-73DE-40AA-B458-290A0AFAC5E2}" type="pres">
      <dgm:prSet presAssocID="{5F137898-D070-4A41-9AF7-555EAB80F10D}" presName="node" presStyleLbl="node1" presStyleIdx="0" presStyleCnt="5" custScaleX="126595" custScaleY="104955">
        <dgm:presLayoutVars>
          <dgm:bulletEnabled val="1"/>
        </dgm:presLayoutVars>
      </dgm:prSet>
      <dgm:spPr/>
    </dgm:pt>
    <dgm:pt modelId="{35422411-112D-44CD-A382-62479BBF19E7}" type="pres">
      <dgm:prSet presAssocID="{1FDD00BC-2DC9-4EAD-AB6A-6E81887F3D4E}" presName="sibTrans" presStyleLbl="sibTrans2D1" presStyleIdx="0" presStyleCnt="5"/>
      <dgm:spPr/>
    </dgm:pt>
    <dgm:pt modelId="{9198A25B-26A6-40EA-8932-54D41C52C43F}" type="pres">
      <dgm:prSet presAssocID="{1FDD00BC-2DC9-4EAD-AB6A-6E81887F3D4E}" presName="connectorText" presStyleLbl="sibTrans2D1" presStyleIdx="0" presStyleCnt="5"/>
      <dgm:spPr/>
    </dgm:pt>
    <dgm:pt modelId="{756FAF95-3E20-4E40-A71C-42594595EE4F}" type="pres">
      <dgm:prSet presAssocID="{52A9F8E4-10E4-4FD0-8BE6-00FB56D36B8E}" presName="node" presStyleLbl="node1" presStyleIdx="1" presStyleCnt="5" custScaleX="120433" custScaleY="104955">
        <dgm:presLayoutVars>
          <dgm:bulletEnabled val="1"/>
        </dgm:presLayoutVars>
      </dgm:prSet>
      <dgm:spPr/>
    </dgm:pt>
    <dgm:pt modelId="{2A633D07-C0E4-4523-9E26-0367262874FB}" type="pres">
      <dgm:prSet presAssocID="{AD2A20D9-488A-47EB-82EA-99455CDE3CE7}" presName="sibTrans" presStyleLbl="sibTrans2D1" presStyleIdx="1" presStyleCnt="5"/>
      <dgm:spPr/>
    </dgm:pt>
    <dgm:pt modelId="{9DCBA7C2-E177-4AE8-B754-998298F57E90}" type="pres">
      <dgm:prSet presAssocID="{AD2A20D9-488A-47EB-82EA-99455CDE3CE7}" presName="connectorText" presStyleLbl="sibTrans2D1" presStyleIdx="1" presStyleCnt="5"/>
      <dgm:spPr/>
    </dgm:pt>
    <dgm:pt modelId="{AB0A4C2F-956E-491B-BAF9-66A1D97F0F55}" type="pres">
      <dgm:prSet presAssocID="{2CDE2DE2-B2F2-4121-9EE3-BD954F323AD3}" presName="node" presStyleLbl="node1" presStyleIdx="2" presStyleCnt="5" custScaleX="120433" custScaleY="104955">
        <dgm:presLayoutVars>
          <dgm:bulletEnabled val="1"/>
        </dgm:presLayoutVars>
      </dgm:prSet>
      <dgm:spPr/>
    </dgm:pt>
    <dgm:pt modelId="{11EBA5D2-E8E6-4B5C-8A40-B963DB530404}" type="pres">
      <dgm:prSet presAssocID="{32080688-9FC2-4536-ABBE-1B8C7C018990}" presName="sibTrans" presStyleLbl="sibTrans2D1" presStyleIdx="2" presStyleCnt="5"/>
      <dgm:spPr/>
    </dgm:pt>
    <dgm:pt modelId="{EA0AF828-381F-4588-B94D-31F2BD9BFE93}" type="pres">
      <dgm:prSet presAssocID="{32080688-9FC2-4536-ABBE-1B8C7C018990}" presName="connectorText" presStyleLbl="sibTrans2D1" presStyleIdx="2" presStyleCnt="5"/>
      <dgm:spPr/>
    </dgm:pt>
    <dgm:pt modelId="{BDAD58FC-C6A6-4778-96BA-400D444EC95A}" type="pres">
      <dgm:prSet presAssocID="{79F1C57A-D947-4FF3-B717-B8D62693AEFD}" presName="node" presStyleLbl="node1" presStyleIdx="3" presStyleCnt="5" custScaleX="111245" custScaleY="104832" custRadScaleRad="101491" custRadScaleInc="2982">
        <dgm:presLayoutVars>
          <dgm:bulletEnabled val="1"/>
        </dgm:presLayoutVars>
      </dgm:prSet>
      <dgm:spPr/>
    </dgm:pt>
    <dgm:pt modelId="{4C2F16E7-880F-407A-9CB4-B84F556BEF6B}" type="pres">
      <dgm:prSet presAssocID="{3E0D015A-0C82-4741-9E5A-A43A8741DBDA}" presName="sibTrans" presStyleLbl="sibTrans2D1" presStyleIdx="3" presStyleCnt="5"/>
      <dgm:spPr/>
    </dgm:pt>
    <dgm:pt modelId="{61C54BEA-1D8A-4C58-817D-64B031BD3459}" type="pres">
      <dgm:prSet presAssocID="{3E0D015A-0C82-4741-9E5A-A43A8741DBDA}" presName="connectorText" presStyleLbl="sibTrans2D1" presStyleIdx="3" presStyleCnt="5"/>
      <dgm:spPr/>
    </dgm:pt>
    <dgm:pt modelId="{A7520CCF-3DDD-4B76-A4C3-7A88951901A3}" type="pres">
      <dgm:prSet presAssocID="{ABFF75C6-FFA8-47E3-BDE4-287AADD3D48A}" presName="node" presStyleLbl="node1" presStyleIdx="4" presStyleCnt="5" custScaleX="120433" custScaleY="104955">
        <dgm:presLayoutVars>
          <dgm:bulletEnabled val="1"/>
        </dgm:presLayoutVars>
      </dgm:prSet>
      <dgm:spPr/>
    </dgm:pt>
    <dgm:pt modelId="{1A2750EB-4379-4596-8E3C-03B2B12B012E}" type="pres">
      <dgm:prSet presAssocID="{A0768113-DB38-432F-B602-67F5A3228099}" presName="sibTrans" presStyleLbl="sibTrans2D1" presStyleIdx="4" presStyleCnt="5"/>
      <dgm:spPr/>
    </dgm:pt>
    <dgm:pt modelId="{A830F383-0DAA-4A56-8BF3-067C636AA4CE}" type="pres">
      <dgm:prSet presAssocID="{A0768113-DB38-432F-B602-67F5A3228099}" presName="connectorText" presStyleLbl="sibTrans2D1" presStyleIdx="4" presStyleCnt="5"/>
      <dgm:spPr/>
    </dgm:pt>
  </dgm:ptLst>
  <dgm:cxnLst>
    <dgm:cxn modelId="{C694EB1C-5CF7-40A7-9016-61B6ABD8E22D}" type="presOf" srcId="{5F137898-D070-4A41-9AF7-555EAB80F10D}" destId="{B09B1397-73DE-40AA-B458-290A0AFAC5E2}" srcOrd="0" destOrd="0" presId="urn:microsoft.com/office/officeart/2005/8/layout/cycle2"/>
    <dgm:cxn modelId="{4C1F2128-B323-428F-B61E-8F2D423C7A58}" type="presOf" srcId="{ABFF75C6-FFA8-47E3-BDE4-287AADD3D48A}" destId="{A7520CCF-3DDD-4B76-A4C3-7A88951901A3}" srcOrd="0" destOrd="0" presId="urn:microsoft.com/office/officeart/2005/8/layout/cycle2"/>
    <dgm:cxn modelId="{6C32E02A-B494-40E9-B1D8-F7EC0CCA3C6A}" type="presOf" srcId="{A0768113-DB38-432F-B602-67F5A3228099}" destId="{A830F383-0DAA-4A56-8BF3-067C636AA4CE}" srcOrd="1" destOrd="0" presId="urn:microsoft.com/office/officeart/2005/8/layout/cycle2"/>
    <dgm:cxn modelId="{E20B2C2B-D790-478D-AEDE-D854D58661E3}" type="presOf" srcId="{2CDE2DE2-B2F2-4121-9EE3-BD954F323AD3}" destId="{AB0A4C2F-956E-491B-BAF9-66A1D97F0F55}" srcOrd="0" destOrd="0" presId="urn:microsoft.com/office/officeart/2005/8/layout/cycle2"/>
    <dgm:cxn modelId="{F1CC4939-A5AD-40B3-888C-F6F4A7723F8E}" type="presOf" srcId="{A0768113-DB38-432F-B602-67F5A3228099}" destId="{1A2750EB-4379-4596-8E3C-03B2B12B012E}" srcOrd="0" destOrd="0" presId="urn:microsoft.com/office/officeart/2005/8/layout/cycle2"/>
    <dgm:cxn modelId="{43383146-1E33-49E9-9C3A-D2E49441AB3B}" srcId="{793B33F2-54FE-49F6-8E2D-202936AC5D41}" destId="{ABFF75C6-FFA8-47E3-BDE4-287AADD3D48A}" srcOrd="4" destOrd="0" parTransId="{99EEEC30-FAF5-4702-8E47-732E9F493A68}" sibTransId="{A0768113-DB38-432F-B602-67F5A3228099}"/>
    <dgm:cxn modelId="{B978824B-B485-4834-86FE-59A577E47A55}" srcId="{793B33F2-54FE-49F6-8E2D-202936AC5D41}" destId="{52A9F8E4-10E4-4FD0-8BE6-00FB56D36B8E}" srcOrd="1" destOrd="0" parTransId="{222C7BF2-01BB-4995-9AA4-CD17C870C863}" sibTransId="{AD2A20D9-488A-47EB-82EA-99455CDE3CE7}"/>
    <dgm:cxn modelId="{2A0FD263-6A4E-4224-A9DB-C68ED461346F}" type="presOf" srcId="{52A9F8E4-10E4-4FD0-8BE6-00FB56D36B8E}" destId="{756FAF95-3E20-4E40-A71C-42594595EE4F}" srcOrd="0" destOrd="0" presId="urn:microsoft.com/office/officeart/2005/8/layout/cycle2"/>
    <dgm:cxn modelId="{6A946F6B-9A50-44F9-89AB-267C0CE6E79D}" type="presOf" srcId="{AD2A20D9-488A-47EB-82EA-99455CDE3CE7}" destId="{9DCBA7C2-E177-4AE8-B754-998298F57E90}" srcOrd="1" destOrd="0" presId="urn:microsoft.com/office/officeart/2005/8/layout/cycle2"/>
    <dgm:cxn modelId="{7683846C-2716-452B-8372-3047915AFDFE}" type="presOf" srcId="{3E0D015A-0C82-4741-9E5A-A43A8741DBDA}" destId="{61C54BEA-1D8A-4C58-817D-64B031BD3459}" srcOrd="1" destOrd="0" presId="urn:microsoft.com/office/officeart/2005/8/layout/cycle2"/>
    <dgm:cxn modelId="{2739FA77-2AD4-495E-BC77-0A59EC880BEA}" type="presOf" srcId="{32080688-9FC2-4536-ABBE-1B8C7C018990}" destId="{EA0AF828-381F-4588-B94D-31F2BD9BFE93}" srcOrd="1" destOrd="0" presId="urn:microsoft.com/office/officeart/2005/8/layout/cycle2"/>
    <dgm:cxn modelId="{7E8F017E-0DA7-4AA4-A12B-3D33BFEE8472}" type="presOf" srcId="{32080688-9FC2-4536-ABBE-1B8C7C018990}" destId="{11EBA5D2-E8E6-4B5C-8A40-B963DB530404}" srcOrd="0" destOrd="0" presId="urn:microsoft.com/office/officeart/2005/8/layout/cycle2"/>
    <dgm:cxn modelId="{362D1696-4476-41EF-B682-B67A83402C45}" srcId="{793B33F2-54FE-49F6-8E2D-202936AC5D41}" destId="{2CDE2DE2-B2F2-4121-9EE3-BD954F323AD3}" srcOrd="2" destOrd="0" parTransId="{4570829F-A581-419A-8D5F-22B00E1F2833}" sibTransId="{32080688-9FC2-4536-ABBE-1B8C7C018990}"/>
    <dgm:cxn modelId="{47E740A3-E4B8-4AEC-A711-74D978C7EA72}" type="presOf" srcId="{1FDD00BC-2DC9-4EAD-AB6A-6E81887F3D4E}" destId="{9198A25B-26A6-40EA-8932-54D41C52C43F}" srcOrd="1" destOrd="0" presId="urn:microsoft.com/office/officeart/2005/8/layout/cycle2"/>
    <dgm:cxn modelId="{78EBA0A6-198D-4E3D-999F-60064022C7CA}" srcId="{793B33F2-54FE-49F6-8E2D-202936AC5D41}" destId="{79F1C57A-D947-4FF3-B717-B8D62693AEFD}" srcOrd="3" destOrd="0" parTransId="{E25A1F11-F2E2-4FC5-9CE9-0F5982814F77}" sibTransId="{3E0D015A-0C82-4741-9E5A-A43A8741DBDA}"/>
    <dgm:cxn modelId="{611768AB-F1A6-40F0-BE05-AC61CDA0816D}" type="presOf" srcId="{AD2A20D9-488A-47EB-82EA-99455CDE3CE7}" destId="{2A633D07-C0E4-4523-9E26-0367262874FB}" srcOrd="0" destOrd="0" presId="urn:microsoft.com/office/officeart/2005/8/layout/cycle2"/>
    <dgm:cxn modelId="{64C2D2BD-0596-48F9-AC5D-A2CB7AC336A5}" type="presOf" srcId="{3E0D015A-0C82-4741-9E5A-A43A8741DBDA}" destId="{4C2F16E7-880F-407A-9CB4-B84F556BEF6B}" srcOrd="0" destOrd="0" presId="urn:microsoft.com/office/officeart/2005/8/layout/cycle2"/>
    <dgm:cxn modelId="{1998C5CB-0968-44AA-B19E-2D0A10AE22E2}" srcId="{793B33F2-54FE-49F6-8E2D-202936AC5D41}" destId="{5F137898-D070-4A41-9AF7-555EAB80F10D}" srcOrd="0" destOrd="0" parTransId="{62A9A907-C49F-45AF-8642-1BD3CE0F7E9F}" sibTransId="{1FDD00BC-2DC9-4EAD-AB6A-6E81887F3D4E}"/>
    <dgm:cxn modelId="{FBA30CCD-1B37-4D35-BF05-71D5715E2FD2}" type="presOf" srcId="{79F1C57A-D947-4FF3-B717-B8D62693AEFD}" destId="{BDAD58FC-C6A6-4778-96BA-400D444EC95A}" srcOrd="0" destOrd="0" presId="urn:microsoft.com/office/officeart/2005/8/layout/cycle2"/>
    <dgm:cxn modelId="{790DBEDE-6B0D-4299-ABC7-3C9BD8CF3EE5}" type="presOf" srcId="{793B33F2-54FE-49F6-8E2D-202936AC5D41}" destId="{DA37C6ED-7BDB-4797-A4C8-D55E10A2645C}" srcOrd="0" destOrd="0" presId="urn:microsoft.com/office/officeart/2005/8/layout/cycle2"/>
    <dgm:cxn modelId="{5EF0AEF7-FCEB-4A4F-AF0E-8A612A9F22AE}" type="presOf" srcId="{1FDD00BC-2DC9-4EAD-AB6A-6E81887F3D4E}" destId="{35422411-112D-44CD-A382-62479BBF19E7}" srcOrd="0" destOrd="0" presId="urn:microsoft.com/office/officeart/2005/8/layout/cycle2"/>
    <dgm:cxn modelId="{BE52E438-E16B-4489-B73D-98DE375326FC}" type="presParOf" srcId="{DA37C6ED-7BDB-4797-A4C8-D55E10A2645C}" destId="{B09B1397-73DE-40AA-B458-290A0AFAC5E2}" srcOrd="0" destOrd="0" presId="urn:microsoft.com/office/officeart/2005/8/layout/cycle2"/>
    <dgm:cxn modelId="{9CDE0121-AE6C-4CBE-8581-4329B00BAC85}" type="presParOf" srcId="{DA37C6ED-7BDB-4797-A4C8-D55E10A2645C}" destId="{35422411-112D-44CD-A382-62479BBF19E7}" srcOrd="1" destOrd="0" presId="urn:microsoft.com/office/officeart/2005/8/layout/cycle2"/>
    <dgm:cxn modelId="{7733A9FA-57A4-406E-B791-136D2F07995D}" type="presParOf" srcId="{35422411-112D-44CD-A382-62479BBF19E7}" destId="{9198A25B-26A6-40EA-8932-54D41C52C43F}" srcOrd="0" destOrd="0" presId="urn:microsoft.com/office/officeart/2005/8/layout/cycle2"/>
    <dgm:cxn modelId="{E1BC0C5A-38F0-47D6-85D5-C3E8A519D6BD}" type="presParOf" srcId="{DA37C6ED-7BDB-4797-A4C8-D55E10A2645C}" destId="{756FAF95-3E20-4E40-A71C-42594595EE4F}" srcOrd="2" destOrd="0" presId="urn:microsoft.com/office/officeart/2005/8/layout/cycle2"/>
    <dgm:cxn modelId="{2FC964DC-1A9D-46DA-9FD0-9DD741E1C7C6}" type="presParOf" srcId="{DA37C6ED-7BDB-4797-A4C8-D55E10A2645C}" destId="{2A633D07-C0E4-4523-9E26-0367262874FB}" srcOrd="3" destOrd="0" presId="urn:microsoft.com/office/officeart/2005/8/layout/cycle2"/>
    <dgm:cxn modelId="{48863596-DDFE-4C2A-B261-8DDAEF40D0BB}" type="presParOf" srcId="{2A633D07-C0E4-4523-9E26-0367262874FB}" destId="{9DCBA7C2-E177-4AE8-B754-998298F57E90}" srcOrd="0" destOrd="0" presId="urn:microsoft.com/office/officeart/2005/8/layout/cycle2"/>
    <dgm:cxn modelId="{0EE16946-5A35-4431-92A2-B4CC3BC3F000}" type="presParOf" srcId="{DA37C6ED-7BDB-4797-A4C8-D55E10A2645C}" destId="{AB0A4C2F-956E-491B-BAF9-66A1D97F0F55}" srcOrd="4" destOrd="0" presId="urn:microsoft.com/office/officeart/2005/8/layout/cycle2"/>
    <dgm:cxn modelId="{E8FA317A-95C4-4844-AE87-AD531AA66FDC}" type="presParOf" srcId="{DA37C6ED-7BDB-4797-A4C8-D55E10A2645C}" destId="{11EBA5D2-E8E6-4B5C-8A40-B963DB530404}" srcOrd="5" destOrd="0" presId="urn:microsoft.com/office/officeart/2005/8/layout/cycle2"/>
    <dgm:cxn modelId="{842D0630-371A-4416-A507-DB0492005A10}" type="presParOf" srcId="{11EBA5D2-E8E6-4B5C-8A40-B963DB530404}" destId="{EA0AF828-381F-4588-B94D-31F2BD9BFE93}" srcOrd="0" destOrd="0" presId="urn:microsoft.com/office/officeart/2005/8/layout/cycle2"/>
    <dgm:cxn modelId="{46D5C20A-58B6-47AA-B75B-5FFC5CDF06AD}" type="presParOf" srcId="{DA37C6ED-7BDB-4797-A4C8-D55E10A2645C}" destId="{BDAD58FC-C6A6-4778-96BA-400D444EC95A}" srcOrd="6" destOrd="0" presId="urn:microsoft.com/office/officeart/2005/8/layout/cycle2"/>
    <dgm:cxn modelId="{C877A99C-0356-4969-8541-2676E2C9699B}" type="presParOf" srcId="{DA37C6ED-7BDB-4797-A4C8-D55E10A2645C}" destId="{4C2F16E7-880F-407A-9CB4-B84F556BEF6B}" srcOrd="7" destOrd="0" presId="urn:microsoft.com/office/officeart/2005/8/layout/cycle2"/>
    <dgm:cxn modelId="{7A2B8F42-D318-4F2F-A92C-7C7497F1003C}" type="presParOf" srcId="{4C2F16E7-880F-407A-9CB4-B84F556BEF6B}" destId="{61C54BEA-1D8A-4C58-817D-64B031BD3459}" srcOrd="0" destOrd="0" presId="urn:microsoft.com/office/officeart/2005/8/layout/cycle2"/>
    <dgm:cxn modelId="{74059ABD-D41A-4FE5-AED7-20CAC0B1714E}" type="presParOf" srcId="{DA37C6ED-7BDB-4797-A4C8-D55E10A2645C}" destId="{A7520CCF-3DDD-4B76-A4C3-7A88951901A3}" srcOrd="8" destOrd="0" presId="urn:microsoft.com/office/officeart/2005/8/layout/cycle2"/>
    <dgm:cxn modelId="{267029E7-801D-4675-99E3-B33BD40E1266}" type="presParOf" srcId="{DA37C6ED-7BDB-4797-A4C8-D55E10A2645C}" destId="{1A2750EB-4379-4596-8E3C-03B2B12B012E}" srcOrd="9" destOrd="0" presId="urn:microsoft.com/office/officeart/2005/8/layout/cycle2"/>
    <dgm:cxn modelId="{8BE70416-D771-4705-9946-C4F249A7C4ED}" type="presParOf" srcId="{1A2750EB-4379-4596-8E3C-03B2B12B012E}" destId="{A830F383-0DAA-4A56-8BF3-067C636AA4CE}"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264BAB-876A-41E7-B6CF-81740B23E2E3}">
      <dsp:nvSpPr>
        <dsp:cNvPr id="0" name=""/>
        <dsp:cNvSpPr/>
      </dsp:nvSpPr>
      <dsp:spPr>
        <a:xfrm>
          <a:off x="1829663" y="2477365"/>
          <a:ext cx="1171079" cy="1169804"/>
        </a:xfrm>
        <a:custGeom>
          <a:avLst/>
          <a:gdLst/>
          <a:ahLst/>
          <a:cxnLst/>
          <a:rect l="0" t="0" r="0" b="0"/>
          <a:pathLst>
            <a:path>
              <a:moveTo>
                <a:pt x="0" y="0"/>
              </a:moveTo>
              <a:lnTo>
                <a:pt x="585539" y="0"/>
              </a:lnTo>
              <a:lnTo>
                <a:pt x="585539" y="1169804"/>
              </a:lnTo>
              <a:lnTo>
                <a:pt x="1171079" y="1169804"/>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977900">
            <a:lnSpc>
              <a:spcPct val="90000"/>
            </a:lnSpc>
            <a:spcBef>
              <a:spcPct val="0"/>
            </a:spcBef>
            <a:spcAft>
              <a:spcPct val="35000"/>
            </a:spcAft>
            <a:buNone/>
          </a:pPr>
          <a:endParaRPr lang="fr-FR" sz="2200" kern="1200">
            <a:latin typeface="+mn-lt"/>
          </a:endParaRPr>
        </a:p>
      </dsp:txBody>
      <dsp:txXfrm>
        <a:off x="2373821" y="3020886"/>
        <a:ext cx="82762" cy="82762"/>
      </dsp:txXfrm>
    </dsp:sp>
    <dsp:sp modelId="{5C4624B6-9275-4898-857B-1905CA312E48}">
      <dsp:nvSpPr>
        <dsp:cNvPr id="0" name=""/>
        <dsp:cNvSpPr/>
      </dsp:nvSpPr>
      <dsp:spPr>
        <a:xfrm>
          <a:off x="5225719" y="2426858"/>
          <a:ext cx="382999" cy="91440"/>
        </a:xfrm>
        <a:custGeom>
          <a:avLst/>
          <a:gdLst/>
          <a:ahLst/>
          <a:cxnLst/>
          <a:rect l="0" t="0" r="0" b="0"/>
          <a:pathLst>
            <a:path>
              <a:moveTo>
                <a:pt x="0" y="48130"/>
              </a:moveTo>
              <a:lnTo>
                <a:pt x="191499" y="48130"/>
              </a:lnTo>
              <a:lnTo>
                <a:pt x="191499" y="45720"/>
              </a:lnTo>
              <a:lnTo>
                <a:pt x="382999" y="457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977900">
            <a:lnSpc>
              <a:spcPct val="90000"/>
            </a:lnSpc>
            <a:spcBef>
              <a:spcPct val="0"/>
            </a:spcBef>
            <a:spcAft>
              <a:spcPct val="35000"/>
            </a:spcAft>
            <a:buNone/>
          </a:pPr>
          <a:endParaRPr lang="fr-FR" sz="2200" kern="1200">
            <a:latin typeface="+mn-lt"/>
          </a:endParaRPr>
        </a:p>
      </dsp:txBody>
      <dsp:txXfrm>
        <a:off x="5407643" y="2463003"/>
        <a:ext cx="19150" cy="19150"/>
      </dsp:txXfrm>
    </dsp:sp>
    <dsp:sp modelId="{CD0FB0C9-6482-45FF-B2C8-8DEA677AF383}">
      <dsp:nvSpPr>
        <dsp:cNvPr id="0" name=""/>
        <dsp:cNvSpPr/>
      </dsp:nvSpPr>
      <dsp:spPr>
        <a:xfrm>
          <a:off x="1829663" y="2429268"/>
          <a:ext cx="1171079" cy="91440"/>
        </a:xfrm>
        <a:custGeom>
          <a:avLst/>
          <a:gdLst/>
          <a:ahLst/>
          <a:cxnLst/>
          <a:rect l="0" t="0" r="0" b="0"/>
          <a:pathLst>
            <a:path>
              <a:moveTo>
                <a:pt x="0" y="48097"/>
              </a:moveTo>
              <a:lnTo>
                <a:pt x="585539" y="48097"/>
              </a:lnTo>
              <a:lnTo>
                <a:pt x="585539" y="45720"/>
              </a:lnTo>
              <a:lnTo>
                <a:pt x="1171079" y="4572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977900">
            <a:lnSpc>
              <a:spcPct val="90000"/>
            </a:lnSpc>
            <a:spcBef>
              <a:spcPct val="0"/>
            </a:spcBef>
            <a:spcAft>
              <a:spcPct val="35000"/>
            </a:spcAft>
            <a:buNone/>
          </a:pPr>
          <a:endParaRPr lang="fr-FR" sz="2200" kern="1200">
            <a:latin typeface="+mn-lt"/>
          </a:endParaRPr>
        </a:p>
      </dsp:txBody>
      <dsp:txXfrm>
        <a:off x="2385925" y="2445711"/>
        <a:ext cx="58554" cy="58554"/>
      </dsp:txXfrm>
    </dsp:sp>
    <dsp:sp modelId="{3854F908-6F6D-45F5-8B92-2C646A9173D9}">
      <dsp:nvSpPr>
        <dsp:cNvPr id="0" name=""/>
        <dsp:cNvSpPr/>
      </dsp:nvSpPr>
      <dsp:spPr>
        <a:xfrm>
          <a:off x="5225719" y="1254676"/>
          <a:ext cx="382999" cy="91440"/>
        </a:xfrm>
        <a:custGeom>
          <a:avLst/>
          <a:gdLst/>
          <a:ahLst/>
          <a:cxnLst/>
          <a:rect l="0" t="0" r="0" b="0"/>
          <a:pathLst>
            <a:path>
              <a:moveTo>
                <a:pt x="0" y="48130"/>
              </a:moveTo>
              <a:lnTo>
                <a:pt x="191499" y="48130"/>
              </a:lnTo>
              <a:lnTo>
                <a:pt x="191499" y="45720"/>
              </a:lnTo>
              <a:lnTo>
                <a:pt x="382999" y="45720"/>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977900">
            <a:lnSpc>
              <a:spcPct val="90000"/>
            </a:lnSpc>
            <a:spcBef>
              <a:spcPct val="0"/>
            </a:spcBef>
            <a:spcAft>
              <a:spcPct val="35000"/>
            </a:spcAft>
            <a:buNone/>
          </a:pPr>
          <a:endParaRPr lang="fr-FR" sz="2200" kern="1200">
            <a:latin typeface="+mn-lt"/>
          </a:endParaRPr>
        </a:p>
      </dsp:txBody>
      <dsp:txXfrm>
        <a:off x="5407643" y="1290821"/>
        <a:ext cx="19150" cy="19150"/>
      </dsp:txXfrm>
    </dsp:sp>
    <dsp:sp modelId="{1F847C61-0C22-4723-A8C3-D9B40DEB32E6}">
      <dsp:nvSpPr>
        <dsp:cNvPr id="0" name=""/>
        <dsp:cNvSpPr/>
      </dsp:nvSpPr>
      <dsp:spPr>
        <a:xfrm>
          <a:off x="1829663" y="1302806"/>
          <a:ext cx="1171079" cy="1174559"/>
        </a:xfrm>
        <a:custGeom>
          <a:avLst/>
          <a:gdLst/>
          <a:ahLst/>
          <a:cxnLst/>
          <a:rect l="0" t="0" r="0" b="0"/>
          <a:pathLst>
            <a:path>
              <a:moveTo>
                <a:pt x="0" y="1174559"/>
              </a:moveTo>
              <a:lnTo>
                <a:pt x="585539" y="1174559"/>
              </a:lnTo>
              <a:lnTo>
                <a:pt x="585539" y="0"/>
              </a:lnTo>
              <a:lnTo>
                <a:pt x="1171079" y="0"/>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977900">
            <a:lnSpc>
              <a:spcPct val="90000"/>
            </a:lnSpc>
            <a:spcBef>
              <a:spcPct val="0"/>
            </a:spcBef>
            <a:spcAft>
              <a:spcPct val="35000"/>
            </a:spcAft>
            <a:buNone/>
          </a:pPr>
          <a:endParaRPr lang="fr-FR" sz="2200" kern="1200">
            <a:latin typeface="+mn-lt"/>
          </a:endParaRPr>
        </a:p>
      </dsp:txBody>
      <dsp:txXfrm>
        <a:off x="2373737" y="1848620"/>
        <a:ext cx="82930" cy="82930"/>
      </dsp:txXfrm>
    </dsp:sp>
    <dsp:sp modelId="{B4358146-0029-48ED-92E6-B838B0349132}">
      <dsp:nvSpPr>
        <dsp:cNvPr id="0" name=""/>
        <dsp:cNvSpPr/>
      </dsp:nvSpPr>
      <dsp:spPr>
        <a:xfrm>
          <a:off x="72017" y="1675110"/>
          <a:ext cx="1910780" cy="160451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kern="1200" dirty="0">
              <a:latin typeface="+mn-lt"/>
            </a:rPr>
            <a:t>Les pratiques d’harmonisation</a:t>
          </a:r>
        </a:p>
      </dsp:txBody>
      <dsp:txXfrm>
        <a:off x="72017" y="1675110"/>
        <a:ext cx="1910780" cy="1604510"/>
      </dsp:txXfrm>
    </dsp:sp>
    <dsp:sp modelId="{AE384A06-AA09-4BAD-9BC9-34FBF49A59E1}">
      <dsp:nvSpPr>
        <dsp:cNvPr id="0" name=""/>
        <dsp:cNvSpPr/>
      </dsp:nvSpPr>
      <dsp:spPr>
        <a:xfrm>
          <a:off x="3000742" y="833933"/>
          <a:ext cx="2224976" cy="93774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kern="1200" dirty="0">
              <a:latin typeface="+mn-lt"/>
            </a:rPr>
            <a:t>Voie judiciaire</a:t>
          </a:r>
        </a:p>
      </dsp:txBody>
      <dsp:txXfrm>
        <a:off x="3000742" y="833933"/>
        <a:ext cx="2224976" cy="937745"/>
      </dsp:txXfrm>
    </dsp:sp>
    <dsp:sp modelId="{F4DD3409-6EC6-45BD-9B93-2E63617CAA37}">
      <dsp:nvSpPr>
        <dsp:cNvPr id="0" name=""/>
        <dsp:cNvSpPr/>
      </dsp:nvSpPr>
      <dsp:spPr>
        <a:xfrm>
          <a:off x="5608718" y="831523"/>
          <a:ext cx="2734852" cy="93774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kern="1200" dirty="0">
              <a:latin typeface="+mn-lt"/>
            </a:rPr>
            <a:t>Accommodements raisonnables</a:t>
          </a:r>
        </a:p>
        <a:p>
          <a:pPr marL="0" lvl="0" indent="0" algn="ctr" defTabSz="977900">
            <a:lnSpc>
              <a:spcPct val="90000"/>
            </a:lnSpc>
            <a:spcBef>
              <a:spcPct val="0"/>
            </a:spcBef>
            <a:spcAft>
              <a:spcPct val="35000"/>
            </a:spcAft>
            <a:buNone/>
          </a:pPr>
          <a:r>
            <a:rPr lang="fr-FR" sz="2200" kern="1200" dirty="0">
              <a:latin typeface="+mn-lt"/>
            </a:rPr>
            <a:t> </a:t>
          </a:r>
          <a:r>
            <a:rPr lang="fr-FR" sz="1400" kern="1200" dirty="0">
              <a:latin typeface="+mn-lt"/>
            </a:rPr>
            <a:t>(peu nombreux)</a:t>
          </a:r>
        </a:p>
      </dsp:txBody>
      <dsp:txXfrm>
        <a:off x="5608718" y="831523"/>
        <a:ext cx="2734852" cy="937745"/>
      </dsp:txXfrm>
    </dsp:sp>
    <dsp:sp modelId="{5B415D12-B23B-4536-8FB2-43A65B0D2FF3}">
      <dsp:nvSpPr>
        <dsp:cNvPr id="0" name=""/>
        <dsp:cNvSpPr/>
      </dsp:nvSpPr>
      <dsp:spPr>
        <a:xfrm>
          <a:off x="3000742" y="2006115"/>
          <a:ext cx="2224976" cy="93774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kern="1200" dirty="0">
              <a:latin typeface="+mn-lt"/>
            </a:rPr>
            <a:t>Voie citoyenne</a:t>
          </a:r>
        </a:p>
      </dsp:txBody>
      <dsp:txXfrm>
        <a:off x="3000742" y="2006115"/>
        <a:ext cx="2224976" cy="937745"/>
      </dsp:txXfrm>
    </dsp:sp>
    <dsp:sp modelId="{F4750D48-C0C5-4026-AA1F-76BEE7AD2CF3}">
      <dsp:nvSpPr>
        <dsp:cNvPr id="0" name=""/>
        <dsp:cNvSpPr/>
      </dsp:nvSpPr>
      <dsp:spPr>
        <a:xfrm>
          <a:off x="5608718" y="2003705"/>
          <a:ext cx="2734852" cy="937745"/>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kern="1200" dirty="0">
              <a:latin typeface="+mn-lt"/>
            </a:rPr>
            <a:t>Ajustements concertés</a:t>
          </a:r>
        </a:p>
      </dsp:txBody>
      <dsp:txXfrm>
        <a:off x="5608718" y="2003705"/>
        <a:ext cx="2734852" cy="937745"/>
      </dsp:txXfrm>
    </dsp:sp>
    <dsp:sp modelId="{F34D9333-D172-4159-8251-583422012D6B}">
      <dsp:nvSpPr>
        <dsp:cNvPr id="0" name=""/>
        <dsp:cNvSpPr/>
      </dsp:nvSpPr>
      <dsp:spPr>
        <a:xfrm>
          <a:off x="3000742" y="3178297"/>
          <a:ext cx="2224976" cy="937745"/>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fr-FR" sz="2200" kern="1200">
              <a:latin typeface="+mn-lt"/>
            </a:rPr>
            <a:t>Accords informels</a:t>
          </a:r>
          <a:endParaRPr lang="fr-FR" sz="2200" kern="1200" dirty="0">
            <a:latin typeface="+mn-lt"/>
          </a:endParaRPr>
        </a:p>
      </dsp:txBody>
      <dsp:txXfrm>
        <a:off x="3000742" y="3178297"/>
        <a:ext cx="2224976" cy="9377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9B1397-73DE-40AA-B458-290A0AFAC5E2}">
      <dsp:nvSpPr>
        <dsp:cNvPr id="0" name=""/>
        <dsp:cNvSpPr/>
      </dsp:nvSpPr>
      <dsp:spPr>
        <a:xfrm>
          <a:off x="3563890" y="-40721"/>
          <a:ext cx="2124738" cy="1761538"/>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1 </a:t>
          </a:r>
        </a:p>
        <a:p>
          <a:pPr marL="0" lvl="0" indent="0" algn="ctr" defTabSz="800100">
            <a:lnSpc>
              <a:spcPct val="90000"/>
            </a:lnSpc>
            <a:spcBef>
              <a:spcPct val="0"/>
            </a:spcBef>
            <a:spcAft>
              <a:spcPct val="35000"/>
            </a:spcAft>
            <a:buNone/>
          </a:pPr>
          <a:r>
            <a:rPr lang="fr-FR" sz="1800" kern="1200" dirty="0"/>
            <a:t>Demande d’harmonisation </a:t>
          </a:r>
        </a:p>
      </dsp:txBody>
      <dsp:txXfrm>
        <a:off x="3875051" y="217250"/>
        <a:ext cx="1502416" cy="1245596"/>
      </dsp:txXfrm>
    </dsp:sp>
    <dsp:sp modelId="{35422411-112D-44CD-A382-62479BBF19E7}">
      <dsp:nvSpPr>
        <dsp:cNvPr id="0" name=""/>
        <dsp:cNvSpPr/>
      </dsp:nvSpPr>
      <dsp:spPr>
        <a:xfrm rot="2160000">
          <a:off x="5498162" y="1300520"/>
          <a:ext cx="303422" cy="566451"/>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kern="1200"/>
        </a:p>
      </dsp:txBody>
      <dsp:txXfrm>
        <a:off x="5506854" y="1387058"/>
        <a:ext cx="212395" cy="339871"/>
      </dsp:txXfrm>
    </dsp:sp>
    <dsp:sp modelId="{756FAF95-3E20-4E40-A71C-42594595EE4F}">
      <dsp:nvSpPr>
        <dsp:cNvPr id="0" name=""/>
        <dsp:cNvSpPr/>
      </dsp:nvSpPr>
      <dsp:spPr>
        <a:xfrm>
          <a:off x="5654016" y="1440273"/>
          <a:ext cx="2021316" cy="1761538"/>
        </a:xfrm>
        <a:prstGeom prst="ellipse">
          <a:avLst/>
        </a:prstGeom>
        <a:solidFill>
          <a:schemeClr val="accent4">
            <a:hueOff val="-1759144"/>
            <a:satOff val="10560"/>
            <a:lumOff val="-9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2 </a:t>
          </a:r>
        </a:p>
        <a:p>
          <a:pPr marL="0" lvl="0" indent="0" algn="ctr" defTabSz="800100">
            <a:lnSpc>
              <a:spcPct val="90000"/>
            </a:lnSpc>
            <a:spcBef>
              <a:spcPct val="0"/>
            </a:spcBef>
            <a:spcAft>
              <a:spcPct val="35000"/>
            </a:spcAft>
            <a:buNone/>
          </a:pPr>
          <a:r>
            <a:rPr lang="fr-FR" sz="1800" kern="1200" dirty="0"/>
            <a:t>Vérification du bien fondé de la demande</a:t>
          </a:r>
        </a:p>
      </dsp:txBody>
      <dsp:txXfrm>
        <a:off x="5950031" y="1698244"/>
        <a:ext cx="1429286" cy="1245596"/>
      </dsp:txXfrm>
    </dsp:sp>
    <dsp:sp modelId="{2A633D07-C0E4-4523-9E26-0367262874FB}">
      <dsp:nvSpPr>
        <dsp:cNvPr id="0" name=""/>
        <dsp:cNvSpPr/>
      </dsp:nvSpPr>
      <dsp:spPr>
        <a:xfrm rot="6480000">
          <a:off x="6083354" y="3225445"/>
          <a:ext cx="390873" cy="566451"/>
        </a:xfrm>
        <a:prstGeom prst="rightArrow">
          <a:avLst>
            <a:gd name="adj1" fmla="val 60000"/>
            <a:gd name="adj2" fmla="val 50000"/>
          </a:avLst>
        </a:prstGeom>
        <a:solidFill>
          <a:schemeClr val="accent4">
            <a:hueOff val="-1759144"/>
            <a:satOff val="10560"/>
            <a:lumOff val="-93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kern="1200"/>
        </a:p>
      </dsp:txBody>
      <dsp:txXfrm rot="10800000">
        <a:off x="6160103" y="3282974"/>
        <a:ext cx="273611" cy="339871"/>
      </dsp:txXfrm>
    </dsp:sp>
    <dsp:sp modelId="{AB0A4C2F-956E-491B-BAF9-66A1D97F0F55}">
      <dsp:nvSpPr>
        <dsp:cNvPr id="0" name=""/>
        <dsp:cNvSpPr/>
      </dsp:nvSpPr>
      <dsp:spPr>
        <a:xfrm>
          <a:off x="4875411" y="3836573"/>
          <a:ext cx="2021316" cy="1761538"/>
        </a:xfrm>
        <a:prstGeom prst="ellipse">
          <a:avLst/>
        </a:prstGeom>
        <a:solidFill>
          <a:schemeClr val="accent4">
            <a:hueOff val="-3518287"/>
            <a:satOff val="21119"/>
            <a:lumOff val="-18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3 </a:t>
          </a:r>
        </a:p>
        <a:p>
          <a:pPr marL="0" lvl="0" indent="0" algn="ctr" defTabSz="800100">
            <a:lnSpc>
              <a:spcPct val="90000"/>
            </a:lnSpc>
            <a:spcBef>
              <a:spcPct val="0"/>
            </a:spcBef>
            <a:spcAft>
              <a:spcPct val="35000"/>
            </a:spcAft>
            <a:buNone/>
          </a:pPr>
          <a:r>
            <a:rPr lang="fr-FR" sz="1800" kern="1200" dirty="0"/>
            <a:t>Conflit entre un droit et une liberté de la Charte</a:t>
          </a:r>
        </a:p>
      </dsp:txBody>
      <dsp:txXfrm>
        <a:off x="5171426" y="4094544"/>
        <a:ext cx="1429286" cy="1245596"/>
      </dsp:txXfrm>
    </dsp:sp>
    <dsp:sp modelId="{11EBA5D2-E8E6-4B5C-8A40-B963DB530404}">
      <dsp:nvSpPr>
        <dsp:cNvPr id="0" name=""/>
        <dsp:cNvSpPr/>
      </dsp:nvSpPr>
      <dsp:spPr>
        <a:xfrm rot="10800000">
          <a:off x="4405208" y="4434117"/>
          <a:ext cx="332276" cy="566451"/>
        </a:xfrm>
        <a:prstGeom prst="rightArrow">
          <a:avLst>
            <a:gd name="adj1" fmla="val 60000"/>
            <a:gd name="adj2" fmla="val 50000"/>
          </a:avLst>
        </a:prstGeom>
        <a:solidFill>
          <a:schemeClr val="accent4">
            <a:hueOff val="-3518287"/>
            <a:satOff val="21119"/>
            <a:lumOff val="-186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kern="1200"/>
        </a:p>
      </dsp:txBody>
      <dsp:txXfrm rot="10800000">
        <a:off x="4504891" y="4547407"/>
        <a:ext cx="232593" cy="339871"/>
      </dsp:txXfrm>
    </dsp:sp>
    <dsp:sp modelId="{BDAD58FC-C6A6-4778-96BA-400D444EC95A}">
      <dsp:nvSpPr>
        <dsp:cNvPr id="0" name=""/>
        <dsp:cNvSpPr/>
      </dsp:nvSpPr>
      <dsp:spPr>
        <a:xfrm>
          <a:off x="2381365" y="3837606"/>
          <a:ext cx="1867107" cy="1759473"/>
        </a:xfrm>
        <a:prstGeom prst="ellipse">
          <a:avLst/>
        </a:prstGeom>
        <a:solidFill>
          <a:schemeClr val="accent4">
            <a:hueOff val="-5277431"/>
            <a:satOff val="31679"/>
            <a:lumOff val="-27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4 </a:t>
          </a:r>
        </a:p>
        <a:p>
          <a:pPr marL="0" lvl="0" indent="0" algn="ctr" defTabSz="800100">
            <a:lnSpc>
              <a:spcPct val="90000"/>
            </a:lnSpc>
            <a:spcBef>
              <a:spcPct val="0"/>
            </a:spcBef>
            <a:spcAft>
              <a:spcPct val="35000"/>
            </a:spcAft>
            <a:buNone/>
          </a:pPr>
          <a:r>
            <a:rPr lang="fr-FR" sz="1800" kern="1200" dirty="0"/>
            <a:t>Évaluation des limites et/ou de la contrainte excessive</a:t>
          </a:r>
        </a:p>
      </dsp:txBody>
      <dsp:txXfrm>
        <a:off x="2654796" y="4095275"/>
        <a:ext cx="1320245" cy="1244135"/>
      </dsp:txXfrm>
    </dsp:sp>
    <dsp:sp modelId="{4C2F16E7-880F-407A-9CB4-B84F556BEF6B}">
      <dsp:nvSpPr>
        <dsp:cNvPr id="0" name=""/>
        <dsp:cNvSpPr/>
      </dsp:nvSpPr>
      <dsp:spPr>
        <a:xfrm rot="15187283">
          <a:off x="2761861" y="3249282"/>
          <a:ext cx="387122" cy="566451"/>
        </a:xfrm>
        <a:prstGeom prst="rightArrow">
          <a:avLst>
            <a:gd name="adj1" fmla="val 60000"/>
            <a:gd name="adj2" fmla="val 50000"/>
          </a:avLst>
        </a:prstGeom>
        <a:solidFill>
          <a:schemeClr val="accent4">
            <a:hueOff val="-5277431"/>
            <a:satOff val="31679"/>
            <a:lumOff val="-279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kern="1200"/>
        </a:p>
      </dsp:txBody>
      <dsp:txXfrm rot="10800000">
        <a:off x="2836789" y="3418139"/>
        <a:ext cx="270985" cy="339871"/>
      </dsp:txXfrm>
    </dsp:sp>
    <dsp:sp modelId="{A7520CCF-3DDD-4B76-A4C3-7A88951901A3}">
      <dsp:nvSpPr>
        <dsp:cNvPr id="0" name=""/>
        <dsp:cNvSpPr/>
      </dsp:nvSpPr>
      <dsp:spPr>
        <a:xfrm>
          <a:off x="1577186" y="1440273"/>
          <a:ext cx="2021316" cy="1761538"/>
        </a:xfrm>
        <a:prstGeom prst="ellipse">
          <a:avLst/>
        </a:prstGeom>
        <a:solidFill>
          <a:schemeClr val="accent4">
            <a:hueOff val="-7036575"/>
            <a:satOff val="42238"/>
            <a:lumOff val="-372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5</a:t>
          </a:r>
        </a:p>
        <a:p>
          <a:pPr marL="0" lvl="0" indent="0" algn="ctr" defTabSz="800100">
            <a:lnSpc>
              <a:spcPct val="90000"/>
            </a:lnSpc>
            <a:spcBef>
              <a:spcPct val="0"/>
            </a:spcBef>
            <a:spcAft>
              <a:spcPct val="35000"/>
            </a:spcAft>
            <a:buNone/>
          </a:pPr>
          <a:r>
            <a:rPr lang="fr-FR" sz="1800" kern="1200" dirty="0"/>
            <a:t>Harmonisation acceptée ou rejetée</a:t>
          </a:r>
        </a:p>
      </dsp:txBody>
      <dsp:txXfrm>
        <a:off x="1873201" y="1698244"/>
        <a:ext cx="1429286" cy="1245596"/>
      </dsp:txXfrm>
    </dsp:sp>
    <dsp:sp modelId="{1A2750EB-4379-4596-8E3C-03B2B12B012E}">
      <dsp:nvSpPr>
        <dsp:cNvPr id="0" name=""/>
        <dsp:cNvSpPr/>
      </dsp:nvSpPr>
      <dsp:spPr>
        <a:xfrm rot="19440000">
          <a:off x="3437039" y="1310615"/>
          <a:ext cx="303422" cy="566451"/>
        </a:xfrm>
        <a:prstGeom prst="rightArrow">
          <a:avLst>
            <a:gd name="adj1" fmla="val 60000"/>
            <a:gd name="adj2" fmla="val 50000"/>
          </a:avLst>
        </a:prstGeom>
        <a:solidFill>
          <a:schemeClr val="accent4">
            <a:hueOff val="-7036575"/>
            <a:satOff val="42238"/>
            <a:lumOff val="-372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kern="1200"/>
        </a:p>
      </dsp:txBody>
      <dsp:txXfrm>
        <a:off x="3445731" y="1450657"/>
        <a:ext cx="212395" cy="3398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9B1397-73DE-40AA-B458-290A0AFAC5E2}">
      <dsp:nvSpPr>
        <dsp:cNvPr id="0" name=""/>
        <dsp:cNvSpPr/>
      </dsp:nvSpPr>
      <dsp:spPr>
        <a:xfrm>
          <a:off x="3563890" y="-40721"/>
          <a:ext cx="2124738" cy="1761538"/>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1 </a:t>
          </a:r>
        </a:p>
        <a:p>
          <a:pPr marL="0" lvl="0" indent="0" algn="ctr" defTabSz="800100">
            <a:lnSpc>
              <a:spcPct val="90000"/>
            </a:lnSpc>
            <a:spcBef>
              <a:spcPct val="0"/>
            </a:spcBef>
            <a:spcAft>
              <a:spcPct val="35000"/>
            </a:spcAft>
            <a:buNone/>
          </a:pPr>
          <a:r>
            <a:rPr lang="fr-FR" sz="1800" kern="1200" dirty="0"/>
            <a:t>Refus de transfusion sanguine pour un enfant </a:t>
          </a:r>
        </a:p>
      </dsp:txBody>
      <dsp:txXfrm>
        <a:off x="3875051" y="217250"/>
        <a:ext cx="1502416" cy="1245596"/>
      </dsp:txXfrm>
    </dsp:sp>
    <dsp:sp modelId="{35422411-112D-44CD-A382-62479BBF19E7}">
      <dsp:nvSpPr>
        <dsp:cNvPr id="0" name=""/>
        <dsp:cNvSpPr/>
      </dsp:nvSpPr>
      <dsp:spPr>
        <a:xfrm rot="2160000">
          <a:off x="5498162" y="1300520"/>
          <a:ext cx="303422" cy="566451"/>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kern="1200"/>
        </a:p>
      </dsp:txBody>
      <dsp:txXfrm>
        <a:off x="5506854" y="1387058"/>
        <a:ext cx="212395" cy="339871"/>
      </dsp:txXfrm>
    </dsp:sp>
    <dsp:sp modelId="{756FAF95-3E20-4E40-A71C-42594595EE4F}">
      <dsp:nvSpPr>
        <dsp:cNvPr id="0" name=""/>
        <dsp:cNvSpPr/>
      </dsp:nvSpPr>
      <dsp:spPr>
        <a:xfrm>
          <a:off x="5654016" y="1440273"/>
          <a:ext cx="2021316" cy="1761538"/>
        </a:xfrm>
        <a:prstGeom prst="ellipse">
          <a:avLst/>
        </a:prstGeom>
        <a:solidFill>
          <a:schemeClr val="accent4">
            <a:hueOff val="-1759144"/>
            <a:satOff val="10560"/>
            <a:lumOff val="-93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2 </a:t>
          </a:r>
        </a:p>
        <a:p>
          <a:pPr marL="0" lvl="0" indent="0" algn="ctr" defTabSz="800100">
            <a:lnSpc>
              <a:spcPct val="90000"/>
            </a:lnSpc>
            <a:spcBef>
              <a:spcPct val="0"/>
            </a:spcBef>
            <a:spcAft>
              <a:spcPct val="35000"/>
            </a:spcAft>
            <a:buNone/>
          </a:pPr>
          <a:r>
            <a:rPr lang="fr-FR" sz="1800" kern="1200" dirty="0"/>
            <a:t>Parents de l’enfant sont témoins de Jéhovah</a:t>
          </a:r>
        </a:p>
      </dsp:txBody>
      <dsp:txXfrm>
        <a:off x="5950031" y="1698244"/>
        <a:ext cx="1429286" cy="1245596"/>
      </dsp:txXfrm>
    </dsp:sp>
    <dsp:sp modelId="{2A633D07-C0E4-4523-9E26-0367262874FB}">
      <dsp:nvSpPr>
        <dsp:cNvPr id="0" name=""/>
        <dsp:cNvSpPr/>
      </dsp:nvSpPr>
      <dsp:spPr>
        <a:xfrm rot="6480000">
          <a:off x="6083354" y="3225445"/>
          <a:ext cx="390873" cy="566451"/>
        </a:xfrm>
        <a:prstGeom prst="rightArrow">
          <a:avLst>
            <a:gd name="adj1" fmla="val 60000"/>
            <a:gd name="adj2" fmla="val 50000"/>
          </a:avLst>
        </a:prstGeom>
        <a:solidFill>
          <a:schemeClr val="accent4">
            <a:hueOff val="-1759144"/>
            <a:satOff val="10560"/>
            <a:lumOff val="-93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kern="1200"/>
        </a:p>
      </dsp:txBody>
      <dsp:txXfrm rot="10800000">
        <a:off x="6160103" y="3282974"/>
        <a:ext cx="273611" cy="339871"/>
      </dsp:txXfrm>
    </dsp:sp>
    <dsp:sp modelId="{AB0A4C2F-956E-491B-BAF9-66A1D97F0F55}">
      <dsp:nvSpPr>
        <dsp:cNvPr id="0" name=""/>
        <dsp:cNvSpPr/>
      </dsp:nvSpPr>
      <dsp:spPr>
        <a:xfrm>
          <a:off x="4875411" y="3836573"/>
          <a:ext cx="2021316" cy="1761538"/>
        </a:xfrm>
        <a:prstGeom prst="ellipse">
          <a:avLst/>
        </a:prstGeom>
        <a:solidFill>
          <a:schemeClr val="accent4">
            <a:hueOff val="-3518287"/>
            <a:satOff val="21119"/>
            <a:lumOff val="-186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3 </a:t>
          </a:r>
        </a:p>
        <a:p>
          <a:pPr marL="0" lvl="0" indent="0" algn="ctr" defTabSz="800100">
            <a:lnSpc>
              <a:spcPct val="90000"/>
            </a:lnSpc>
            <a:spcBef>
              <a:spcPct val="0"/>
            </a:spcBef>
            <a:spcAft>
              <a:spcPct val="35000"/>
            </a:spcAft>
            <a:buNone/>
          </a:pPr>
          <a:r>
            <a:rPr lang="fr-FR" sz="1800" kern="1200" dirty="0"/>
            <a:t>Conflit entre le droit à la vie (de l’enfant) et une liberté de religion des parents.</a:t>
          </a:r>
        </a:p>
      </dsp:txBody>
      <dsp:txXfrm>
        <a:off x="5171426" y="4094544"/>
        <a:ext cx="1429286" cy="1245596"/>
      </dsp:txXfrm>
    </dsp:sp>
    <dsp:sp modelId="{11EBA5D2-E8E6-4B5C-8A40-B963DB530404}">
      <dsp:nvSpPr>
        <dsp:cNvPr id="0" name=""/>
        <dsp:cNvSpPr/>
      </dsp:nvSpPr>
      <dsp:spPr>
        <a:xfrm rot="10800000">
          <a:off x="4405208" y="4434117"/>
          <a:ext cx="332276" cy="566451"/>
        </a:xfrm>
        <a:prstGeom prst="rightArrow">
          <a:avLst>
            <a:gd name="adj1" fmla="val 60000"/>
            <a:gd name="adj2" fmla="val 50000"/>
          </a:avLst>
        </a:prstGeom>
        <a:solidFill>
          <a:schemeClr val="accent4">
            <a:hueOff val="-3518287"/>
            <a:satOff val="21119"/>
            <a:lumOff val="-186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kern="1200"/>
        </a:p>
      </dsp:txBody>
      <dsp:txXfrm rot="10800000">
        <a:off x="4504891" y="4547407"/>
        <a:ext cx="232593" cy="339871"/>
      </dsp:txXfrm>
    </dsp:sp>
    <dsp:sp modelId="{BDAD58FC-C6A6-4778-96BA-400D444EC95A}">
      <dsp:nvSpPr>
        <dsp:cNvPr id="0" name=""/>
        <dsp:cNvSpPr/>
      </dsp:nvSpPr>
      <dsp:spPr>
        <a:xfrm>
          <a:off x="2381365" y="3837606"/>
          <a:ext cx="1867107" cy="1759473"/>
        </a:xfrm>
        <a:prstGeom prst="ellipse">
          <a:avLst/>
        </a:prstGeom>
        <a:solidFill>
          <a:schemeClr val="accent4">
            <a:hueOff val="-5277431"/>
            <a:satOff val="31679"/>
            <a:lumOff val="-27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4 </a:t>
          </a:r>
        </a:p>
        <a:p>
          <a:pPr marL="0" lvl="0" indent="0" algn="ctr" defTabSz="800100">
            <a:lnSpc>
              <a:spcPct val="90000"/>
            </a:lnSpc>
            <a:spcBef>
              <a:spcPct val="0"/>
            </a:spcBef>
            <a:spcAft>
              <a:spcPct val="35000"/>
            </a:spcAft>
            <a:buNone/>
          </a:pPr>
          <a:r>
            <a:rPr lang="fr-FR" sz="1800" kern="1200" dirty="0"/>
            <a:t>Aucun autre traitement ne peut remplacer la transfusion.</a:t>
          </a:r>
        </a:p>
      </dsp:txBody>
      <dsp:txXfrm>
        <a:off x="2654796" y="4095275"/>
        <a:ext cx="1320245" cy="1244135"/>
      </dsp:txXfrm>
    </dsp:sp>
    <dsp:sp modelId="{4C2F16E7-880F-407A-9CB4-B84F556BEF6B}">
      <dsp:nvSpPr>
        <dsp:cNvPr id="0" name=""/>
        <dsp:cNvSpPr/>
      </dsp:nvSpPr>
      <dsp:spPr>
        <a:xfrm rot="15187283">
          <a:off x="2761861" y="3249282"/>
          <a:ext cx="387122" cy="566451"/>
        </a:xfrm>
        <a:prstGeom prst="rightArrow">
          <a:avLst>
            <a:gd name="adj1" fmla="val 60000"/>
            <a:gd name="adj2" fmla="val 50000"/>
          </a:avLst>
        </a:prstGeom>
        <a:solidFill>
          <a:schemeClr val="accent4">
            <a:hueOff val="-5277431"/>
            <a:satOff val="31679"/>
            <a:lumOff val="-279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kern="1200"/>
        </a:p>
      </dsp:txBody>
      <dsp:txXfrm rot="10800000">
        <a:off x="2836789" y="3418139"/>
        <a:ext cx="270985" cy="339871"/>
      </dsp:txXfrm>
    </dsp:sp>
    <dsp:sp modelId="{A7520CCF-3DDD-4B76-A4C3-7A88951901A3}">
      <dsp:nvSpPr>
        <dsp:cNvPr id="0" name=""/>
        <dsp:cNvSpPr/>
      </dsp:nvSpPr>
      <dsp:spPr>
        <a:xfrm>
          <a:off x="1577186" y="1440273"/>
          <a:ext cx="2021316" cy="1761538"/>
        </a:xfrm>
        <a:prstGeom prst="ellipse">
          <a:avLst/>
        </a:prstGeom>
        <a:solidFill>
          <a:schemeClr val="accent4">
            <a:hueOff val="-7036575"/>
            <a:satOff val="42238"/>
            <a:lumOff val="-372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5</a:t>
          </a:r>
        </a:p>
        <a:p>
          <a:pPr marL="0" lvl="0" indent="0" algn="ctr" defTabSz="800100">
            <a:lnSpc>
              <a:spcPct val="90000"/>
            </a:lnSpc>
            <a:spcBef>
              <a:spcPct val="0"/>
            </a:spcBef>
            <a:spcAft>
              <a:spcPct val="35000"/>
            </a:spcAft>
            <a:buNone/>
          </a:pPr>
          <a:r>
            <a:rPr lang="fr-FR" sz="1800" kern="1200" dirty="0"/>
            <a:t>Refusé. Transfusion sanguine faite</a:t>
          </a:r>
        </a:p>
      </dsp:txBody>
      <dsp:txXfrm>
        <a:off x="1873201" y="1698244"/>
        <a:ext cx="1429286" cy="1245596"/>
      </dsp:txXfrm>
    </dsp:sp>
    <dsp:sp modelId="{1A2750EB-4379-4596-8E3C-03B2B12B012E}">
      <dsp:nvSpPr>
        <dsp:cNvPr id="0" name=""/>
        <dsp:cNvSpPr/>
      </dsp:nvSpPr>
      <dsp:spPr>
        <a:xfrm rot="19440000">
          <a:off x="3437039" y="1310615"/>
          <a:ext cx="303422" cy="566451"/>
        </a:xfrm>
        <a:prstGeom prst="rightArrow">
          <a:avLst>
            <a:gd name="adj1" fmla="val 60000"/>
            <a:gd name="adj2" fmla="val 50000"/>
          </a:avLst>
        </a:prstGeom>
        <a:solidFill>
          <a:schemeClr val="accent4">
            <a:hueOff val="-7036575"/>
            <a:satOff val="42238"/>
            <a:lumOff val="-372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fr-FR" sz="1800" kern="1200"/>
        </a:p>
      </dsp:txBody>
      <dsp:txXfrm>
        <a:off x="3445731" y="1450657"/>
        <a:ext cx="212395" cy="339871"/>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fr-FR"/>
              <a:t>Modifiez le style du titre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fr-FR"/>
              <a:t>Modifier le style des sous-titres du masque</a:t>
            </a:r>
            <a:endParaRPr lang="en-US" dirty="0"/>
          </a:p>
        </p:txBody>
      </p:sp>
      <p:sp>
        <p:nvSpPr>
          <p:cNvPr id="4" name="Date Placeholder 3"/>
          <p:cNvSpPr>
            <a:spLocks noGrp="1"/>
          </p:cNvSpPr>
          <p:nvPr>
            <p:ph type="dt" sz="half" idx="10"/>
          </p:nvPr>
        </p:nvSpPr>
        <p:spPr/>
        <p:txBody>
          <a:bodyPr/>
          <a:lstStyle>
            <a:lvl1pPr algn="l">
              <a:defRPr/>
            </a:lvl1pPr>
          </a:lstStyle>
          <a:p>
            <a:fld id="{5BCDD57D-F311-428B-A6DB-5391AFB2B0B1}" type="datetimeFigureOut">
              <a:rPr lang="fr-CA" smtClean="0"/>
              <a:t>2020-08-25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A9BA5CB5-4F1F-4B4A-9497-08E3E77AE99F}" type="slidenum">
              <a:rPr lang="fr-CA" smtClean="0"/>
              <a:t>‹n°›</a:t>
            </a:fld>
            <a:endParaRPr lang="fr-CA"/>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2658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BCDD57D-F311-428B-A6DB-5391AFB2B0B1}" type="datetimeFigureOut">
              <a:rPr lang="fr-CA" smtClean="0"/>
              <a:t>2020-08-25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A9BA5CB5-4F1F-4B4A-9497-08E3E77AE99F}" type="slidenum">
              <a:rPr lang="fr-CA" smtClean="0"/>
              <a:t>‹n°›</a:t>
            </a:fld>
            <a:endParaRPr lang="fr-CA"/>
          </a:p>
        </p:txBody>
      </p:sp>
    </p:spTree>
    <p:extLst>
      <p:ext uri="{BB962C8B-B14F-4D97-AF65-F5344CB8AC3E}">
        <p14:creationId xmlns:p14="http://schemas.microsoft.com/office/powerpoint/2010/main" val="1744732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fr-FR"/>
              <a:t>Modifiez le style du titre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BCDD57D-F311-428B-A6DB-5391AFB2B0B1}" type="datetimeFigureOut">
              <a:rPr lang="fr-CA" smtClean="0"/>
              <a:t>2020-08-25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A9BA5CB5-4F1F-4B4A-9497-08E3E77AE99F}" type="slidenum">
              <a:rPr lang="fr-CA" smtClean="0"/>
              <a:t>‹n°›</a:t>
            </a:fld>
            <a:endParaRPr lang="fr-CA"/>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399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BCDD57D-F311-428B-A6DB-5391AFB2B0B1}" type="datetimeFigureOut">
              <a:rPr lang="fr-CA" smtClean="0"/>
              <a:t>2020-08-25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A9BA5CB5-4F1F-4B4A-9497-08E3E77AE99F}" type="slidenum">
              <a:rPr lang="fr-CA" smtClean="0"/>
              <a:t>‹n°›</a:t>
            </a:fld>
            <a:endParaRPr lang="fr-CA"/>
          </a:p>
        </p:txBody>
      </p:sp>
    </p:spTree>
    <p:extLst>
      <p:ext uri="{BB962C8B-B14F-4D97-AF65-F5344CB8AC3E}">
        <p14:creationId xmlns:p14="http://schemas.microsoft.com/office/powerpoint/2010/main" val="2761268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fr-FR"/>
              <a:t>Modifiez le style du titre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5BCDD57D-F311-428B-A6DB-5391AFB2B0B1}" type="datetimeFigureOut">
              <a:rPr lang="fr-CA" smtClean="0"/>
              <a:t>2020-08-25</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A9BA5CB5-4F1F-4B4A-9497-08E3E77AE99F}" type="slidenum">
              <a:rPr lang="fr-CA" smtClean="0"/>
              <a:t>‹n°›</a:t>
            </a:fld>
            <a:endParaRPr lang="fr-CA"/>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7882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fr-FR"/>
              <a:t>Modifiez le style du titre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5BCDD57D-F311-428B-A6DB-5391AFB2B0B1}" type="datetimeFigureOut">
              <a:rPr lang="fr-CA" smtClean="0"/>
              <a:t>2020-08-25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A9BA5CB5-4F1F-4B4A-9497-08E3E77AE99F}" type="slidenum">
              <a:rPr lang="fr-CA" smtClean="0"/>
              <a:t>‹n°›</a:t>
            </a:fld>
            <a:endParaRPr lang="fr-CA"/>
          </a:p>
        </p:txBody>
      </p:sp>
    </p:spTree>
    <p:extLst>
      <p:ext uri="{BB962C8B-B14F-4D97-AF65-F5344CB8AC3E}">
        <p14:creationId xmlns:p14="http://schemas.microsoft.com/office/powerpoint/2010/main" val="1448520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fr-FR"/>
              <a:t>Modifiez le style du titre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768096" y="2967788"/>
            <a:ext cx="3566160" cy="33415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fr-FR"/>
              <a:t>Modifier les styles du texte du masque</a:t>
            </a:r>
          </a:p>
        </p:txBody>
      </p:sp>
      <p:sp>
        <p:nvSpPr>
          <p:cNvPr id="6" name="Content Placeholder 5"/>
          <p:cNvSpPr>
            <a:spLocks noGrp="1"/>
          </p:cNvSpPr>
          <p:nvPr>
            <p:ph sz="quarter" idx="4"/>
          </p:nvPr>
        </p:nvSpPr>
        <p:spPr>
          <a:xfrm>
            <a:off x="4491990" y="2967788"/>
            <a:ext cx="3566160" cy="33415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BCDD57D-F311-428B-A6DB-5391AFB2B0B1}" type="datetimeFigureOut">
              <a:rPr lang="fr-CA" smtClean="0"/>
              <a:t>2020-08-25</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A9BA5CB5-4F1F-4B4A-9497-08E3E77AE99F}" type="slidenum">
              <a:rPr lang="fr-CA" smtClean="0"/>
              <a:t>‹n°›</a:t>
            </a:fld>
            <a:endParaRPr lang="fr-CA"/>
          </a:p>
        </p:txBody>
      </p:sp>
    </p:spTree>
    <p:extLst>
      <p:ext uri="{BB962C8B-B14F-4D97-AF65-F5344CB8AC3E}">
        <p14:creationId xmlns:p14="http://schemas.microsoft.com/office/powerpoint/2010/main" val="294575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5BCDD57D-F311-428B-A6DB-5391AFB2B0B1}" type="datetimeFigureOut">
              <a:rPr lang="fr-CA" smtClean="0"/>
              <a:t>2020-08-25</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A9BA5CB5-4F1F-4B4A-9497-08E3E77AE99F}" type="slidenum">
              <a:rPr lang="fr-CA" smtClean="0"/>
              <a:t>‹n°›</a:t>
            </a:fld>
            <a:endParaRPr lang="fr-CA"/>
          </a:p>
        </p:txBody>
      </p:sp>
    </p:spTree>
    <p:extLst>
      <p:ext uri="{BB962C8B-B14F-4D97-AF65-F5344CB8AC3E}">
        <p14:creationId xmlns:p14="http://schemas.microsoft.com/office/powerpoint/2010/main" val="2554007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DD57D-F311-428B-A6DB-5391AFB2B0B1}" type="datetimeFigureOut">
              <a:rPr lang="fr-CA" smtClean="0"/>
              <a:t>2020-08-25</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A9BA5CB5-4F1F-4B4A-9497-08E3E77AE99F}" type="slidenum">
              <a:rPr lang="fr-CA" smtClean="0"/>
              <a:t>‹n°›</a:t>
            </a:fld>
            <a:endParaRPr lang="fr-CA"/>
          </a:p>
        </p:txBody>
      </p:sp>
    </p:spTree>
    <p:extLst>
      <p:ext uri="{BB962C8B-B14F-4D97-AF65-F5344CB8AC3E}">
        <p14:creationId xmlns:p14="http://schemas.microsoft.com/office/powerpoint/2010/main" val="3155337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fr-FR"/>
              <a:t>Modifiez le style du titre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5BCDD57D-F311-428B-A6DB-5391AFB2B0B1}" type="datetimeFigureOut">
              <a:rPr lang="fr-CA" smtClean="0"/>
              <a:t>2020-08-25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A9BA5CB5-4F1F-4B4A-9497-08E3E77AE99F}" type="slidenum">
              <a:rPr lang="fr-CA" smtClean="0"/>
              <a:t>‹n°›</a:t>
            </a:fld>
            <a:endParaRPr lang="fr-CA"/>
          </a:p>
        </p:txBody>
      </p:sp>
    </p:spTree>
    <p:extLst>
      <p:ext uri="{BB962C8B-B14F-4D97-AF65-F5344CB8AC3E}">
        <p14:creationId xmlns:p14="http://schemas.microsoft.com/office/powerpoint/2010/main" val="4230794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Modifier les styles du texte du masque</a:t>
            </a:r>
          </a:p>
        </p:txBody>
      </p:sp>
      <p:sp>
        <p:nvSpPr>
          <p:cNvPr id="5" name="Date Placeholder 4"/>
          <p:cNvSpPr>
            <a:spLocks noGrp="1"/>
          </p:cNvSpPr>
          <p:nvPr>
            <p:ph type="dt" sz="half" idx="10"/>
          </p:nvPr>
        </p:nvSpPr>
        <p:spPr/>
        <p:txBody>
          <a:bodyPr/>
          <a:lstStyle/>
          <a:p>
            <a:fld id="{5BCDD57D-F311-428B-A6DB-5391AFB2B0B1}" type="datetimeFigureOut">
              <a:rPr lang="fr-CA" smtClean="0"/>
              <a:t>2020-08-25</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A9BA5CB5-4F1F-4B4A-9497-08E3E77AE99F}" type="slidenum">
              <a:rPr lang="fr-CA" smtClean="0"/>
              <a:t>‹n°›</a:t>
            </a:fld>
            <a:endParaRPr lang="fr-CA"/>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8508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5BCDD57D-F311-428B-A6DB-5391AFB2B0B1}" type="datetimeFigureOut">
              <a:rPr lang="fr-CA" smtClean="0"/>
              <a:t>2020-08-25</a:t>
            </a:fld>
            <a:endParaRPr lang="fr-CA"/>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fr-CA"/>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A9BA5CB5-4F1F-4B4A-9497-08E3E77AE99F}" type="slidenum">
              <a:rPr lang="fr-CA" smtClean="0"/>
              <a:t>‹n°›</a:t>
            </a:fld>
            <a:endParaRPr lang="fr-CA"/>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712747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7032" y="2492896"/>
            <a:ext cx="5829300" cy="1463040"/>
          </a:xfrm>
        </p:spPr>
        <p:txBody>
          <a:bodyPr>
            <a:normAutofit/>
          </a:bodyPr>
          <a:lstStyle/>
          <a:p>
            <a:r>
              <a:rPr lang="fr-CA" dirty="0"/>
              <a:t>Rapport </a:t>
            </a:r>
            <a:br>
              <a:rPr lang="fr-CA" dirty="0"/>
            </a:br>
            <a:r>
              <a:rPr lang="fr-CA" dirty="0"/>
              <a:t>Bouchard Taylor</a:t>
            </a:r>
            <a:br>
              <a:rPr lang="fr-CA" dirty="0"/>
            </a:br>
            <a:r>
              <a:rPr lang="fr-CA" sz="2200" dirty="0"/>
              <a:t>« Fonder l’avenir- Le temps de la conciliation »</a:t>
            </a:r>
          </a:p>
        </p:txBody>
      </p:sp>
      <p:pic>
        <p:nvPicPr>
          <p:cNvPr id="4" name="Image 3"/>
          <p:cNvPicPr>
            <a:picLocks noChangeAspect="1"/>
          </p:cNvPicPr>
          <p:nvPr/>
        </p:nvPicPr>
        <p:blipFill>
          <a:blip r:embed="rId2"/>
          <a:stretch>
            <a:fillRect/>
          </a:stretch>
        </p:blipFill>
        <p:spPr>
          <a:xfrm>
            <a:off x="179512" y="5517232"/>
            <a:ext cx="1548518" cy="835224"/>
          </a:xfrm>
          <a:prstGeom prst="rect">
            <a:avLst/>
          </a:prstGeom>
        </p:spPr>
      </p:pic>
      <p:sp>
        <p:nvSpPr>
          <p:cNvPr id="3" name="Sous-titre 2"/>
          <p:cNvSpPr>
            <a:spLocks noGrp="1"/>
          </p:cNvSpPr>
          <p:nvPr>
            <p:ph type="subTitle" idx="1"/>
          </p:nvPr>
        </p:nvSpPr>
        <p:spPr/>
        <p:txBody>
          <a:bodyPr/>
          <a:lstStyle/>
          <a:p>
            <a:r>
              <a:rPr lang="fr-CA" dirty="0"/>
              <a:t>Compte-rendu critique</a:t>
            </a:r>
          </a:p>
          <a:p>
            <a:r>
              <a:rPr lang="fr-CA" dirty="0"/>
              <a:t>Par Isabelle Giannarelli</a:t>
            </a:r>
          </a:p>
        </p:txBody>
      </p:sp>
    </p:spTree>
    <p:extLst>
      <p:ext uri="{BB962C8B-B14F-4D97-AF65-F5344CB8AC3E}">
        <p14:creationId xmlns:p14="http://schemas.microsoft.com/office/powerpoint/2010/main" val="20451375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99364" y="332656"/>
            <a:ext cx="6571446" cy="923330"/>
          </a:xfrm>
          <a:prstGeom prst="rect">
            <a:avLst/>
          </a:prstGeom>
          <a:noFill/>
        </p:spPr>
        <p:txBody>
          <a:bodyPr wrap="square" rtlCol="0">
            <a:spAutoFit/>
          </a:bodyPr>
          <a:lstStyle/>
          <a:p>
            <a:r>
              <a:rPr lang="fr-CA" dirty="0"/>
              <a:t>Ce schéma fait le point sur le processus de traitement des demandes d’harmonisation. Celui-ci peut avoir une forme plus ou moins formelle dépendamment du type de pratiques d’harmonisation envisagée.</a:t>
            </a:r>
          </a:p>
        </p:txBody>
      </p:sp>
      <p:grpSp>
        <p:nvGrpSpPr>
          <p:cNvPr id="3" name="Grupa 14"/>
          <p:cNvGrpSpPr/>
          <p:nvPr/>
        </p:nvGrpSpPr>
        <p:grpSpPr>
          <a:xfrm>
            <a:off x="628813" y="332656"/>
            <a:ext cx="884778" cy="864045"/>
            <a:chOff x="8541767" y="3860833"/>
            <a:chExt cx="1329346" cy="1296358"/>
          </a:xfrm>
        </p:grpSpPr>
        <p:sp>
          <p:nvSpPr>
            <p:cNvPr id="4" name="Prostokąt zaokrąglony 97"/>
            <p:cNvSpPr/>
            <p:nvPr/>
          </p:nvSpPr>
          <p:spPr>
            <a:xfrm>
              <a:off x="8541767" y="3860833"/>
              <a:ext cx="1329346" cy="1296358"/>
            </a:xfrm>
            <a:prstGeom prst="ellipse">
              <a:avLst/>
            </a:prstGeom>
            <a:solidFill>
              <a:srgbClr val="FFC000"/>
            </a:solidFill>
            <a:ln w="76200">
              <a:solidFill>
                <a:schemeClr val="bg1">
                  <a:lumMod val="75000"/>
                </a:schemeClr>
              </a:solidFill>
            </a:ln>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lang="en-US" kern="0" dirty="0">
                <a:solidFill>
                  <a:sysClr val="windowText" lastClr="000000"/>
                </a:solidFill>
                <a:latin typeface="Arial" charset="0"/>
              </a:endParaRPr>
            </a:p>
          </p:txBody>
        </p:sp>
        <p:sp>
          <p:nvSpPr>
            <p:cNvPr id="5" name="Freeform 7"/>
            <p:cNvSpPr>
              <a:spLocks noEditPoints="1"/>
            </p:cNvSpPr>
            <p:nvPr/>
          </p:nvSpPr>
          <p:spPr bwMode="auto">
            <a:xfrm>
              <a:off x="8971131" y="4192064"/>
              <a:ext cx="472006" cy="633896"/>
            </a:xfrm>
            <a:custGeom>
              <a:avLst/>
              <a:gdLst>
                <a:gd name="T0" fmla="*/ 120 w 293"/>
                <a:gd name="T1" fmla="*/ 290 h 393"/>
                <a:gd name="T2" fmla="*/ 81 w 293"/>
                <a:gd name="T3" fmla="*/ 224 h 393"/>
                <a:gd name="T4" fmla="*/ 86 w 293"/>
                <a:gd name="T5" fmla="*/ 204 h 393"/>
                <a:gd name="T6" fmla="*/ 105 w 293"/>
                <a:gd name="T7" fmla="*/ 209 h 393"/>
                <a:gd name="T8" fmla="*/ 123 w 293"/>
                <a:gd name="T9" fmla="*/ 239 h 393"/>
                <a:gd name="T10" fmla="*/ 192 w 293"/>
                <a:gd name="T11" fmla="*/ 152 h 393"/>
                <a:gd name="T12" fmla="*/ 212 w 293"/>
                <a:gd name="T13" fmla="*/ 149 h 393"/>
                <a:gd name="T14" fmla="*/ 214 w 293"/>
                <a:gd name="T15" fmla="*/ 169 h 393"/>
                <a:gd name="T16" fmla="*/ 120 w 293"/>
                <a:gd name="T17" fmla="*/ 290 h 393"/>
                <a:gd name="T18" fmla="*/ 275 w 293"/>
                <a:gd name="T19" fmla="*/ 20 h 393"/>
                <a:gd name="T20" fmla="*/ 213 w 293"/>
                <a:gd name="T21" fmla="*/ 20 h 393"/>
                <a:gd name="T22" fmla="*/ 209 w 293"/>
                <a:gd name="T23" fmla="*/ 39 h 393"/>
                <a:gd name="T24" fmla="*/ 213 w 293"/>
                <a:gd name="T25" fmla="*/ 57 h 393"/>
                <a:gd name="T26" fmla="*/ 256 w 293"/>
                <a:gd name="T27" fmla="*/ 57 h 393"/>
                <a:gd name="T28" fmla="*/ 256 w 293"/>
                <a:gd name="T29" fmla="*/ 355 h 393"/>
                <a:gd name="T30" fmla="*/ 37 w 293"/>
                <a:gd name="T31" fmla="*/ 355 h 393"/>
                <a:gd name="T32" fmla="*/ 37 w 293"/>
                <a:gd name="T33" fmla="*/ 57 h 393"/>
                <a:gd name="T34" fmla="*/ 80 w 293"/>
                <a:gd name="T35" fmla="*/ 57 h 393"/>
                <a:gd name="T36" fmla="*/ 84 w 293"/>
                <a:gd name="T37" fmla="*/ 37 h 393"/>
                <a:gd name="T38" fmla="*/ 81 w 293"/>
                <a:gd name="T39" fmla="*/ 20 h 393"/>
                <a:gd name="T40" fmla="*/ 19 w 293"/>
                <a:gd name="T41" fmla="*/ 20 h 393"/>
                <a:gd name="T42" fmla="*/ 0 w 293"/>
                <a:gd name="T43" fmla="*/ 39 h 393"/>
                <a:gd name="T44" fmla="*/ 0 w 293"/>
                <a:gd name="T45" fmla="*/ 374 h 393"/>
                <a:gd name="T46" fmla="*/ 19 w 293"/>
                <a:gd name="T47" fmla="*/ 393 h 393"/>
                <a:gd name="T48" fmla="*/ 275 w 293"/>
                <a:gd name="T49" fmla="*/ 393 h 393"/>
                <a:gd name="T50" fmla="*/ 293 w 293"/>
                <a:gd name="T51" fmla="*/ 374 h 393"/>
                <a:gd name="T52" fmla="*/ 293 w 293"/>
                <a:gd name="T53" fmla="*/ 39 h 393"/>
                <a:gd name="T54" fmla="*/ 275 w 293"/>
                <a:gd name="T55" fmla="*/ 20 h 393"/>
                <a:gd name="T56" fmla="*/ 200 w 293"/>
                <a:gd name="T57" fmla="*/ 77 h 393"/>
                <a:gd name="T58" fmla="*/ 190 w 293"/>
                <a:gd name="T59" fmla="*/ 39 h 393"/>
                <a:gd name="T60" fmla="*/ 200 w 293"/>
                <a:gd name="T61" fmla="*/ 0 h 393"/>
                <a:gd name="T62" fmla="*/ 94 w 293"/>
                <a:gd name="T63" fmla="*/ 0 h 393"/>
                <a:gd name="T64" fmla="*/ 104 w 293"/>
                <a:gd name="T65" fmla="*/ 37 h 393"/>
                <a:gd name="T66" fmla="*/ 94 w 293"/>
                <a:gd name="T67" fmla="*/ 77 h 393"/>
                <a:gd name="T68" fmla="*/ 200 w 293"/>
                <a:gd name="T69" fmla="*/ 77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3" h="393">
                  <a:moveTo>
                    <a:pt x="120" y="290"/>
                  </a:moveTo>
                  <a:cubicBezTo>
                    <a:pt x="81" y="224"/>
                    <a:pt x="81" y="224"/>
                    <a:pt x="81" y="224"/>
                  </a:cubicBezTo>
                  <a:cubicBezTo>
                    <a:pt x="77" y="217"/>
                    <a:pt x="79" y="209"/>
                    <a:pt x="86" y="204"/>
                  </a:cubicBezTo>
                  <a:cubicBezTo>
                    <a:pt x="93" y="200"/>
                    <a:pt x="101" y="203"/>
                    <a:pt x="105" y="209"/>
                  </a:cubicBezTo>
                  <a:cubicBezTo>
                    <a:pt x="123" y="239"/>
                    <a:pt x="123" y="239"/>
                    <a:pt x="123" y="239"/>
                  </a:cubicBezTo>
                  <a:cubicBezTo>
                    <a:pt x="192" y="152"/>
                    <a:pt x="192" y="152"/>
                    <a:pt x="192" y="152"/>
                  </a:cubicBezTo>
                  <a:cubicBezTo>
                    <a:pt x="197" y="146"/>
                    <a:pt x="206" y="144"/>
                    <a:pt x="212" y="149"/>
                  </a:cubicBezTo>
                  <a:cubicBezTo>
                    <a:pt x="218" y="154"/>
                    <a:pt x="219" y="163"/>
                    <a:pt x="214" y="169"/>
                  </a:cubicBezTo>
                  <a:cubicBezTo>
                    <a:pt x="120" y="290"/>
                    <a:pt x="120" y="290"/>
                    <a:pt x="120" y="290"/>
                  </a:cubicBezTo>
                  <a:close/>
                  <a:moveTo>
                    <a:pt x="275" y="20"/>
                  </a:moveTo>
                  <a:cubicBezTo>
                    <a:pt x="213" y="20"/>
                    <a:pt x="213" y="20"/>
                    <a:pt x="213" y="20"/>
                  </a:cubicBezTo>
                  <a:cubicBezTo>
                    <a:pt x="209" y="39"/>
                    <a:pt x="209" y="39"/>
                    <a:pt x="209" y="39"/>
                  </a:cubicBezTo>
                  <a:cubicBezTo>
                    <a:pt x="213" y="57"/>
                    <a:pt x="213" y="57"/>
                    <a:pt x="213" y="57"/>
                  </a:cubicBezTo>
                  <a:cubicBezTo>
                    <a:pt x="256" y="57"/>
                    <a:pt x="256" y="57"/>
                    <a:pt x="256" y="57"/>
                  </a:cubicBezTo>
                  <a:cubicBezTo>
                    <a:pt x="256" y="355"/>
                    <a:pt x="256" y="355"/>
                    <a:pt x="256" y="355"/>
                  </a:cubicBezTo>
                  <a:cubicBezTo>
                    <a:pt x="37" y="355"/>
                    <a:pt x="37" y="355"/>
                    <a:pt x="37" y="355"/>
                  </a:cubicBezTo>
                  <a:cubicBezTo>
                    <a:pt x="37" y="57"/>
                    <a:pt x="37" y="57"/>
                    <a:pt x="37" y="57"/>
                  </a:cubicBezTo>
                  <a:cubicBezTo>
                    <a:pt x="80" y="57"/>
                    <a:pt x="80" y="57"/>
                    <a:pt x="80" y="57"/>
                  </a:cubicBezTo>
                  <a:cubicBezTo>
                    <a:pt x="84" y="37"/>
                    <a:pt x="84" y="37"/>
                    <a:pt x="84" y="37"/>
                  </a:cubicBezTo>
                  <a:cubicBezTo>
                    <a:pt x="81" y="20"/>
                    <a:pt x="81" y="20"/>
                    <a:pt x="81" y="20"/>
                  </a:cubicBezTo>
                  <a:cubicBezTo>
                    <a:pt x="19" y="20"/>
                    <a:pt x="19" y="20"/>
                    <a:pt x="19" y="20"/>
                  </a:cubicBezTo>
                  <a:cubicBezTo>
                    <a:pt x="9" y="20"/>
                    <a:pt x="0" y="28"/>
                    <a:pt x="0" y="39"/>
                  </a:cubicBezTo>
                  <a:cubicBezTo>
                    <a:pt x="0" y="374"/>
                    <a:pt x="0" y="374"/>
                    <a:pt x="0" y="374"/>
                  </a:cubicBezTo>
                  <a:cubicBezTo>
                    <a:pt x="0" y="384"/>
                    <a:pt x="9" y="393"/>
                    <a:pt x="19" y="393"/>
                  </a:cubicBezTo>
                  <a:cubicBezTo>
                    <a:pt x="275" y="393"/>
                    <a:pt x="275" y="393"/>
                    <a:pt x="275" y="393"/>
                  </a:cubicBezTo>
                  <a:cubicBezTo>
                    <a:pt x="285" y="393"/>
                    <a:pt x="293" y="384"/>
                    <a:pt x="293" y="374"/>
                  </a:cubicBezTo>
                  <a:cubicBezTo>
                    <a:pt x="293" y="39"/>
                    <a:pt x="293" y="39"/>
                    <a:pt x="293" y="39"/>
                  </a:cubicBezTo>
                  <a:cubicBezTo>
                    <a:pt x="293" y="28"/>
                    <a:pt x="285" y="20"/>
                    <a:pt x="275" y="20"/>
                  </a:cubicBezTo>
                  <a:close/>
                  <a:moveTo>
                    <a:pt x="200" y="77"/>
                  </a:moveTo>
                  <a:cubicBezTo>
                    <a:pt x="190" y="39"/>
                    <a:pt x="190" y="39"/>
                    <a:pt x="190" y="39"/>
                  </a:cubicBezTo>
                  <a:cubicBezTo>
                    <a:pt x="200" y="0"/>
                    <a:pt x="200" y="0"/>
                    <a:pt x="200" y="0"/>
                  </a:cubicBezTo>
                  <a:cubicBezTo>
                    <a:pt x="94" y="0"/>
                    <a:pt x="94" y="0"/>
                    <a:pt x="94" y="0"/>
                  </a:cubicBezTo>
                  <a:cubicBezTo>
                    <a:pt x="104" y="37"/>
                    <a:pt x="104" y="37"/>
                    <a:pt x="104" y="37"/>
                  </a:cubicBezTo>
                  <a:cubicBezTo>
                    <a:pt x="94" y="77"/>
                    <a:pt x="94" y="77"/>
                    <a:pt x="94" y="77"/>
                  </a:cubicBezTo>
                  <a:lnTo>
                    <a:pt x="200" y="7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grpSp>
      <p:graphicFrame>
        <p:nvGraphicFramePr>
          <p:cNvPr id="6" name="Diagramme 5"/>
          <p:cNvGraphicFramePr/>
          <p:nvPr>
            <p:extLst>
              <p:ext uri="{D42A27DB-BD31-4B8C-83A1-F6EECF244321}">
                <p14:modId xmlns:p14="http://schemas.microsoft.com/office/powerpoint/2010/main" val="512163811"/>
              </p:ext>
            </p:extLst>
          </p:nvPr>
        </p:nvGraphicFramePr>
        <p:xfrm>
          <a:off x="-1476672" y="1240521"/>
          <a:ext cx="9252520" cy="55573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7" name="Group 7"/>
          <p:cNvGrpSpPr/>
          <p:nvPr/>
        </p:nvGrpSpPr>
        <p:grpSpPr>
          <a:xfrm>
            <a:off x="6264187" y="1462118"/>
            <a:ext cx="252029" cy="5112568"/>
            <a:chOff x="4421981" y="882580"/>
            <a:chExt cx="161926" cy="3941316"/>
          </a:xfrm>
        </p:grpSpPr>
        <p:cxnSp>
          <p:nvCxnSpPr>
            <p:cNvPr id="8" name="Straight Connector 8"/>
            <p:cNvCxnSpPr/>
            <p:nvPr/>
          </p:nvCxnSpPr>
          <p:spPr>
            <a:xfrm>
              <a:off x="4427984" y="882580"/>
              <a:ext cx="0" cy="1806550"/>
            </a:xfrm>
            <a:prstGeom prst="line">
              <a:avLst/>
            </a:prstGeom>
            <a:ln w="28575">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9" name="Straight Connector 9"/>
            <p:cNvCxnSpPr/>
            <p:nvPr/>
          </p:nvCxnSpPr>
          <p:spPr>
            <a:xfrm>
              <a:off x="4427984" y="3017346"/>
              <a:ext cx="0" cy="1806550"/>
            </a:xfrm>
            <a:prstGeom prst="line">
              <a:avLst/>
            </a:prstGeom>
            <a:ln w="28575">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10" name="Straight Connector 10"/>
            <p:cNvCxnSpPr/>
            <p:nvPr/>
          </p:nvCxnSpPr>
          <p:spPr>
            <a:xfrm>
              <a:off x="4421981" y="2676525"/>
              <a:ext cx="161925" cy="188119"/>
            </a:xfrm>
            <a:prstGeom prst="line">
              <a:avLst/>
            </a:prstGeom>
            <a:ln w="28575">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11" name="Straight Connector 11"/>
            <p:cNvCxnSpPr/>
            <p:nvPr/>
          </p:nvCxnSpPr>
          <p:spPr>
            <a:xfrm flipH="1">
              <a:off x="4427986" y="2855407"/>
              <a:ext cx="155921" cy="171176"/>
            </a:xfrm>
            <a:prstGeom prst="line">
              <a:avLst/>
            </a:prstGeom>
            <a:ln w="28575">
              <a:solidFill>
                <a:srgbClr val="FFC000"/>
              </a:solidFill>
            </a:ln>
          </p:spPr>
          <p:style>
            <a:lnRef idx="1">
              <a:schemeClr val="accent5"/>
            </a:lnRef>
            <a:fillRef idx="0">
              <a:schemeClr val="accent5"/>
            </a:fillRef>
            <a:effectRef idx="0">
              <a:schemeClr val="accent5"/>
            </a:effectRef>
            <a:fontRef idx="minor">
              <a:schemeClr val="tx1"/>
            </a:fontRef>
          </p:style>
        </p:cxnSp>
      </p:grpSp>
      <p:sp>
        <p:nvSpPr>
          <p:cNvPr id="12" name="ZoneTexte 11"/>
          <p:cNvSpPr txBox="1"/>
          <p:nvPr/>
        </p:nvSpPr>
        <p:spPr>
          <a:xfrm>
            <a:off x="6444208" y="1876685"/>
            <a:ext cx="2664296" cy="3693319"/>
          </a:xfrm>
          <a:prstGeom prst="rect">
            <a:avLst/>
          </a:prstGeom>
          <a:noFill/>
        </p:spPr>
        <p:txBody>
          <a:bodyPr wrap="square" rtlCol="0">
            <a:spAutoFit/>
          </a:bodyPr>
          <a:lstStyle/>
          <a:p>
            <a:r>
              <a:rPr lang="fr-CA" dirty="0"/>
              <a:t>Prise en charge des demandes proposée par Bouchard et Taylor:</a:t>
            </a:r>
          </a:p>
          <a:p>
            <a:endParaRPr lang="fr-CA" dirty="0"/>
          </a:p>
          <a:p>
            <a:pPr marL="285750" indent="-285750">
              <a:buFont typeface="Arial" panose="020B0604020202020204" pitchFamily="34" charset="0"/>
              <a:buChar char="•"/>
            </a:pPr>
            <a:r>
              <a:rPr lang="fr-CA" dirty="0"/>
              <a:t>Contextuelle (au cas par cas)</a:t>
            </a:r>
          </a:p>
          <a:p>
            <a:endParaRPr lang="fr-CA" dirty="0"/>
          </a:p>
          <a:p>
            <a:pPr marL="285750" indent="-285750">
              <a:buFont typeface="Arial" panose="020B0604020202020204" pitchFamily="34" charset="0"/>
              <a:buChar char="•"/>
            </a:pPr>
            <a:r>
              <a:rPr lang="fr-CA" dirty="0"/>
              <a:t>Délibérative (dialogue entre les acteurs concernés)</a:t>
            </a:r>
          </a:p>
          <a:p>
            <a:endParaRPr lang="fr-CA" dirty="0"/>
          </a:p>
          <a:p>
            <a:pPr marL="285750" indent="-285750">
              <a:buFont typeface="Arial" panose="020B0604020202020204" pitchFamily="34" charset="0"/>
              <a:buChar char="•"/>
            </a:pPr>
            <a:r>
              <a:rPr lang="fr-CA" dirty="0"/>
              <a:t>Réflexive (autocritique et autoévaluation)</a:t>
            </a:r>
          </a:p>
        </p:txBody>
      </p:sp>
    </p:spTree>
    <p:extLst>
      <p:ext uri="{BB962C8B-B14F-4D97-AF65-F5344CB8AC3E}">
        <p14:creationId xmlns:p14="http://schemas.microsoft.com/office/powerpoint/2010/main" val="18374293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799364" y="332656"/>
            <a:ext cx="6571446" cy="646331"/>
          </a:xfrm>
          <a:prstGeom prst="rect">
            <a:avLst/>
          </a:prstGeom>
          <a:noFill/>
        </p:spPr>
        <p:txBody>
          <a:bodyPr wrap="square" rtlCol="0">
            <a:spAutoFit/>
          </a:bodyPr>
          <a:lstStyle/>
          <a:p>
            <a:r>
              <a:rPr lang="fr-CA" dirty="0"/>
              <a:t>Ce schéma donne un exemple de traitement des demandes d’harmonisation. </a:t>
            </a:r>
          </a:p>
        </p:txBody>
      </p:sp>
      <p:grpSp>
        <p:nvGrpSpPr>
          <p:cNvPr id="3" name="Grupa 14"/>
          <p:cNvGrpSpPr/>
          <p:nvPr/>
        </p:nvGrpSpPr>
        <p:grpSpPr>
          <a:xfrm>
            <a:off x="628813" y="332656"/>
            <a:ext cx="884778" cy="864045"/>
            <a:chOff x="8541767" y="3860833"/>
            <a:chExt cx="1329346" cy="1296358"/>
          </a:xfrm>
        </p:grpSpPr>
        <p:sp>
          <p:nvSpPr>
            <p:cNvPr id="4" name="Prostokąt zaokrąglony 97"/>
            <p:cNvSpPr/>
            <p:nvPr/>
          </p:nvSpPr>
          <p:spPr>
            <a:xfrm>
              <a:off x="8541767" y="3860833"/>
              <a:ext cx="1329346" cy="1296358"/>
            </a:xfrm>
            <a:prstGeom prst="ellipse">
              <a:avLst/>
            </a:prstGeom>
            <a:solidFill>
              <a:srgbClr val="FFC000"/>
            </a:solidFill>
            <a:ln w="76200">
              <a:solidFill>
                <a:schemeClr val="bg1">
                  <a:lumMod val="75000"/>
                </a:schemeClr>
              </a:solidFill>
            </a:ln>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lang="en-US" kern="0" dirty="0">
                <a:solidFill>
                  <a:sysClr val="windowText" lastClr="000000"/>
                </a:solidFill>
                <a:latin typeface="Arial" charset="0"/>
              </a:endParaRPr>
            </a:p>
          </p:txBody>
        </p:sp>
        <p:sp>
          <p:nvSpPr>
            <p:cNvPr id="5" name="Freeform 7"/>
            <p:cNvSpPr>
              <a:spLocks noEditPoints="1"/>
            </p:cNvSpPr>
            <p:nvPr/>
          </p:nvSpPr>
          <p:spPr bwMode="auto">
            <a:xfrm>
              <a:off x="8971131" y="4192064"/>
              <a:ext cx="472006" cy="633896"/>
            </a:xfrm>
            <a:custGeom>
              <a:avLst/>
              <a:gdLst>
                <a:gd name="T0" fmla="*/ 120 w 293"/>
                <a:gd name="T1" fmla="*/ 290 h 393"/>
                <a:gd name="T2" fmla="*/ 81 w 293"/>
                <a:gd name="T3" fmla="*/ 224 h 393"/>
                <a:gd name="T4" fmla="*/ 86 w 293"/>
                <a:gd name="T5" fmla="*/ 204 h 393"/>
                <a:gd name="T6" fmla="*/ 105 w 293"/>
                <a:gd name="T7" fmla="*/ 209 h 393"/>
                <a:gd name="T8" fmla="*/ 123 w 293"/>
                <a:gd name="T9" fmla="*/ 239 h 393"/>
                <a:gd name="T10" fmla="*/ 192 w 293"/>
                <a:gd name="T11" fmla="*/ 152 h 393"/>
                <a:gd name="T12" fmla="*/ 212 w 293"/>
                <a:gd name="T13" fmla="*/ 149 h 393"/>
                <a:gd name="T14" fmla="*/ 214 w 293"/>
                <a:gd name="T15" fmla="*/ 169 h 393"/>
                <a:gd name="T16" fmla="*/ 120 w 293"/>
                <a:gd name="T17" fmla="*/ 290 h 393"/>
                <a:gd name="T18" fmla="*/ 275 w 293"/>
                <a:gd name="T19" fmla="*/ 20 h 393"/>
                <a:gd name="T20" fmla="*/ 213 w 293"/>
                <a:gd name="T21" fmla="*/ 20 h 393"/>
                <a:gd name="T22" fmla="*/ 209 w 293"/>
                <a:gd name="T23" fmla="*/ 39 h 393"/>
                <a:gd name="T24" fmla="*/ 213 w 293"/>
                <a:gd name="T25" fmla="*/ 57 h 393"/>
                <a:gd name="T26" fmla="*/ 256 w 293"/>
                <a:gd name="T27" fmla="*/ 57 h 393"/>
                <a:gd name="T28" fmla="*/ 256 w 293"/>
                <a:gd name="T29" fmla="*/ 355 h 393"/>
                <a:gd name="T30" fmla="*/ 37 w 293"/>
                <a:gd name="T31" fmla="*/ 355 h 393"/>
                <a:gd name="T32" fmla="*/ 37 w 293"/>
                <a:gd name="T33" fmla="*/ 57 h 393"/>
                <a:gd name="T34" fmla="*/ 80 w 293"/>
                <a:gd name="T35" fmla="*/ 57 h 393"/>
                <a:gd name="T36" fmla="*/ 84 w 293"/>
                <a:gd name="T37" fmla="*/ 37 h 393"/>
                <a:gd name="T38" fmla="*/ 81 w 293"/>
                <a:gd name="T39" fmla="*/ 20 h 393"/>
                <a:gd name="T40" fmla="*/ 19 w 293"/>
                <a:gd name="T41" fmla="*/ 20 h 393"/>
                <a:gd name="T42" fmla="*/ 0 w 293"/>
                <a:gd name="T43" fmla="*/ 39 h 393"/>
                <a:gd name="T44" fmla="*/ 0 w 293"/>
                <a:gd name="T45" fmla="*/ 374 h 393"/>
                <a:gd name="T46" fmla="*/ 19 w 293"/>
                <a:gd name="T47" fmla="*/ 393 h 393"/>
                <a:gd name="T48" fmla="*/ 275 w 293"/>
                <a:gd name="T49" fmla="*/ 393 h 393"/>
                <a:gd name="T50" fmla="*/ 293 w 293"/>
                <a:gd name="T51" fmla="*/ 374 h 393"/>
                <a:gd name="T52" fmla="*/ 293 w 293"/>
                <a:gd name="T53" fmla="*/ 39 h 393"/>
                <a:gd name="T54" fmla="*/ 275 w 293"/>
                <a:gd name="T55" fmla="*/ 20 h 393"/>
                <a:gd name="T56" fmla="*/ 200 w 293"/>
                <a:gd name="T57" fmla="*/ 77 h 393"/>
                <a:gd name="T58" fmla="*/ 190 w 293"/>
                <a:gd name="T59" fmla="*/ 39 h 393"/>
                <a:gd name="T60" fmla="*/ 200 w 293"/>
                <a:gd name="T61" fmla="*/ 0 h 393"/>
                <a:gd name="T62" fmla="*/ 94 w 293"/>
                <a:gd name="T63" fmla="*/ 0 h 393"/>
                <a:gd name="T64" fmla="*/ 104 w 293"/>
                <a:gd name="T65" fmla="*/ 37 h 393"/>
                <a:gd name="T66" fmla="*/ 94 w 293"/>
                <a:gd name="T67" fmla="*/ 77 h 393"/>
                <a:gd name="T68" fmla="*/ 200 w 293"/>
                <a:gd name="T69" fmla="*/ 77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3" h="393">
                  <a:moveTo>
                    <a:pt x="120" y="290"/>
                  </a:moveTo>
                  <a:cubicBezTo>
                    <a:pt x="81" y="224"/>
                    <a:pt x="81" y="224"/>
                    <a:pt x="81" y="224"/>
                  </a:cubicBezTo>
                  <a:cubicBezTo>
                    <a:pt x="77" y="217"/>
                    <a:pt x="79" y="209"/>
                    <a:pt x="86" y="204"/>
                  </a:cubicBezTo>
                  <a:cubicBezTo>
                    <a:pt x="93" y="200"/>
                    <a:pt x="101" y="203"/>
                    <a:pt x="105" y="209"/>
                  </a:cubicBezTo>
                  <a:cubicBezTo>
                    <a:pt x="123" y="239"/>
                    <a:pt x="123" y="239"/>
                    <a:pt x="123" y="239"/>
                  </a:cubicBezTo>
                  <a:cubicBezTo>
                    <a:pt x="192" y="152"/>
                    <a:pt x="192" y="152"/>
                    <a:pt x="192" y="152"/>
                  </a:cubicBezTo>
                  <a:cubicBezTo>
                    <a:pt x="197" y="146"/>
                    <a:pt x="206" y="144"/>
                    <a:pt x="212" y="149"/>
                  </a:cubicBezTo>
                  <a:cubicBezTo>
                    <a:pt x="218" y="154"/>
                    <a:pt x="219" y="163"/>
                    <a:pt x="214" y="169"/>
                  </a:cubicBezTo>
                  <a:cubicBezTo>
                    <a:pt x="120" y="290"/>
                    <a:pt x="120" y="290"/>
                    <a:pt x="120" y="290"/>
                  </a:cubicBezTo>
                  <a:close/>
                  <a:moveTo>
                    <a:pt x="275" y="20"/>
                  </a:moveTo>
                  <a:cubicBezTo>
                    <a:pt x="213" y="20"/>
                    <a:pt x="213" y="20"/>
                    <a:pt x="213" y="20"/>
                  </a:cubicBezTo>
                  <a:cubicBezTo>
                    <a:pt x="209" y="39"/>
                    <a:pt x="209" y="39"/>
                    <a:pt x="209" y="39"/>
                  </a:cubicBezTo>
                  <a:cubicBezTo>
                    <a:pt x="213" y="57"/>
                    <a:pt x="213" y="57"/>
                    <a:pt x="213" y="57"/>
                  </a:cubicBezTo>
                  <a:cubicBezTo>
                    <a:pt x="256" y="57"/>
                    <a:pt x="256" y="57"/>
                    <a:pt x="256" y="57"/>
                  </a:cubicBezTo>
                  <a:cubicBezTo>
                    <a:pt x="256" y="355"/>
                    <a:pt x="256" y="355"/>
                    <a:pt x="256" y="355"/>
                  </a:cubicBezTo>
                  <a:cubicBezTo>
                    <a:pt x="37" y="355"/>
                    <a:pt x="37" y="355"/>
                    <a:pt x="37" y="355"/>
                  </a:cubicBezTo>
                  <a:cubicBezTo>
                    <a:pt x="37" y="57"/>
                    <a:pt x="37" y="57"/>
                    <a:pt x="37" y="57"/>
                  </a:cubicBezTo>
                  <a:cubicBezTo>
                    <a:pt x="80" y="57"/>
                    <a:pt x="80" y="57"/>
                    <a:pt x="80" y="57"/>
                  </a:cubicBezTo>
                  <a:cubicBezTo>
                    <a:pt x="84" y="37"/>
                    <a:pt x="84" y="37"/>
                    <a:pt x="84" y="37"/>
                  </a:cubicBezTo>
                  <a:cubicBezTo>
                    <a:pt x="81" y="20"/>
                    <a:pt x="81" y="20"/>
                    <a:pt x="81" y="20"/>
                  </a:cubicBezTo>
                  <a:cubicBezTo>
                    <a:pt x="19" y="20"/>
                    <a:pt x="19" y="20"/>
                    <a:pt x="19" y="20"/>
                  </a:cubicBezTo>
                  <a:cubicBezTo>
                    <a:pt x="9" y="20"/>
                    <a:pt x="0" y="28"/>
                    <a:pt x="0" y="39"/>
                  </a:cubicBezTo>
                  <a:cubicBezTo>
                    <a:pt x="0" y="374"/>
                    <a:pt x="0" y="374"/>
                    <a:pt x="0" y="374"/>
                  </a:cubicBezTo>
                  <a:cubicBezTo>
                    <a:pt x="0" y="384"/>
                    <a:pt x="9" y="393"/>
                    <a:pt x="19" y="393"/>
                  </a:cubicBezTo>
                  <a:cubicBezTo>
                    <a:pt x="275" y="393"/>
                    <a:pt x="275" y="393"/>
                    <a:pt x="275" y="393"/>
                  </a:cubicBezTo>
                  <a:cubicBezTo>
                    <a:pt x="285" y="393"/>
                    <a:pt x="293" y="384"/>
                    <a:pt x="293" y="374"/>
                  </a:cubicBezTo>
                  <a:cubicBezTo>
                    <a:pt x="293" y="39"/>
                    <a:pt x="293" y="39"/>
                    <a:pt x="293" y="39"/>
                  </a:cubicBezTo>
                  <a:cubicBezTo>
                    <a:pt x="293" y="28"/>
                    <a:pt x="285" y="20"/>
                    <a:pt x="275" y="20"/>
                  </a:cubicBezTo>
                  <a:close/>
                  <a:moveTo>
                    <a:pt x="200" y="77"/>
                  </a:moveTo>
                  <a:cubicBezTo>
                    <a:pt x="190" y="39"/>
                    <a:pt x="190" y="39"/>
                    <a:pt x="190" y="39"/>
                  </a:cubicBezTo>
                  <a:cubicBezTo>
                    <a:pt x="200" y="0"/>
                    <a:pt x="200" y="0"/>
                    <a:pt x="200" y="0"/>
                  </a:cubicBezTo>
                  <a:cubicBezTo>
                    <a:pt x="94" y="0"/>
                    <a:pt x="94" y="0"/>
                    <a:pt x="94" y="0"/>
                  </a:cubicBezTo>
                  <a:cubicBezTo>
                    <a:pt x="104" y="37"/>
                    <a:pt x="104" y="37"/>
                    <a:pt x="104" y="37"/>
                  </a:cubicBezTo>
                  <a:cubicBezTo>
                    <a:pt x="94" y="77"/>
                    <a:pt x="94" y="77"/>
                    <a:pt x="94" y="77"/>
                  </a:cubicBezTo>
                  <a:lnTo>
                    <a:pt x="200" y="7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grpSp>
      <p:graphicFrame>
        <p:nvGraphicFramePr>
          <p:cNvPr id="6" name="Diagramme 5"/>
          <p:cNvGraphicFramePr/>
          <p:nvPr>
            <p:extLst>
              <p:ext uri="{D42A27DB-BD31-4B8C-83A1-F6EECF244321}">
                <p14:modId xmlns:p14="http://schemas.microsoft.com/office/powerpoint/2010/main" val="3998500204"/>
              </p:ext>
            </p:extLst>
          </p:nvPr>
        </p:nvGraphicFramePr>
        <p:xfrm>
          <a:off x="628813" y="1196701"/>
          <a:ext cx="9252520" cy="55573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oneTexte 6"/>
          <p:cNvSpPr txBox="1"/>
          <p:nvPr/>
        </p:nvSpPr>
        <p:spPr>
          <a:xfrm>
            <a:off x="82274" y="1916832"/>
            <a:ext cx="1842027" cy="3416320"/>
          </a:xfrm>
          <a:prstGeom prst="rect">
            <a:avLst/>
          </a:prstGeom>
          <a:solidFill>
            <a:schemeClr val="accent5"/>
          </a:solidFill>
        </p:spPr>
        <p:txBody>
          <a:bodyPr wrap="square" rtlCol="0">
            <a:spAutoFit/>
          </a:bodyPr>
          <a:lstStyle/>
          <a:p>
            <a:r>
              <a:rPr lang="fr-CA" dirty="0"/>
              <a:t>L’atteinte à la liberté de religion des parents dans un contexte précis est sérieuse mais elle n’a pas forcé les parents à renoncer à leur religion.  De plus il n’y avait pas d’alternative pour l’enfant.</a:t>
            </a:r>
          </a:p>
        </p:txBody>
      </p:sp>
      <p:grpSp>
        <p:nvGrpSpPr>
          <p:cNvPr id="8" name="Group 7"/>
          <p:cNvGrpSpPr/>
          <p:nvPr/>
        </p:nvGrpSpPr>
        <p:grpSpPr>
          <a:xfrm rot="10800000">
            <a:off x="1924302" y="2996952"/>
            <a:ext cx="193799" cy="1042863"/>
            <a:chOff x="4421981" y="882580"/>
            <a:chExt cx="161926" cy="3941316"/>
          </a:xfrm>
        </p:grpSpPr>
        <p:cxnSp>
          <p:nvCxnSpPr>
            <p:cNvPr id="9" name="Straight Connector 8"/>
            <p:cNvCxnSpPr/>
            <p:nvPr/>
          </p:nvCxnSpPr>
          <p:spPr>
            <a:xfrm>
              <a:off x="4427984" y="882580"/>
              <a:ext cx="0" cy="1806550"/>
            </a:xfrm>
            <a:prstGeom prst="line">
              <a:avLst/>
            </a:prstGeom>
            <a:ln w="28575">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10" name="Straight Connector 9"/>
            <p:cNvCxnSpPr/>
            <p:nvPr/>
          </p:nvCxnSpPr>
          <p:spPr>
            <a:xfrm>
              <a:off x="4427984" y="3017346"/>
              <a:ext cx="0" cy="1806550"/>
            </a:xfrm>
            <a:prstGeom prst="line">
              <a:avLst/>
            </a:prstGeom>
            <a:ln w="28575">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11" name="Straight Connector 10"/>
            <p:cNvCxnSpPr/>
            <p:nvPr/>
          </p:nvCxnSpPr>
          <p:spPr>
            <a:xfrm>
              <a:off x="4421981" y="2676525"/>
              <a:ext cx="161925" cy="188119"/>
            </a:xfrm>
            <a:prstGeom prst="line">
              <a:avLst/>
            </a:prstGeom>
            <a:ln w="28575">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12" name="Straight Connector 11"/>
            <p:cNvCxnSpPr/>
            <p:nvPr/>
          </p:nvCxnSpPr>
          <p:spPr>
            <a:xfrm flipH="1">
              <a:off x="4427986" y="2855407"/>
              <a:ext cx="155921" cy="171176"/>
            </a:xfrm>
            <a:prstGeom prst="line">
              <a:avLst/>
            </a:prstGeom>
            <a:ln w="28575">
              <a:solidFill>
                <a:srgbClr val="FFC000"/>
              </a:solidFill>
            </a:ln>
          </p:spPr>
          <p:style>
            <a:lnRef idx="1">
              <a:schemeClr val="accent5"/>
            </a:lnRef>
            <a:fillRef idx="0">
              <a:schemeClr val="accent5"/>
            </a:fillRef>
            <a:effectRef idx="0">
              <a:schemeClr val="accent5"/>
            </a:effectRef>
            <a:fontRef idx="minor">
              <a:schemeClr val="tx1"/>
            </a:fontRef>
          </p:style>
        </p:cxnSp>
      </p:grpSp>
    </p:spTree>
    <p:extLst>
      <p:ext uri="{BB962C8B-B14F-4D97-AF65-F5344CB8AC3E}">
        <p14:creationId xmlns:p14="http://schemas.microsoft.com/office/powerpoint/2010/main" val="22373641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Québec en devenir</a:t>
            </a:r>
          </a:p>
        </p:txBody>
      </p:sp>
      <p:sp>
        <p:nvSpPr>
          <p:cNvPr id="4" name="Oval 11"/>
          <p:cNvSpPr/>
          <p:nvPr/>
        </p:nvSpPr>
        <p:spPr>
          <a:xfrm>
            <a:off x="7524328" y="836712"/>
            <a:ext cx="753642" cy="753642"/>
          </a:xfrm>
          <a:prstGeom prst="ellipse">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950" dirty="0">
                <a:solidFill>
                  <a:schemeClr val="accent4"/>
                </a:solidFill>
                <a:latin typeface="+mj-lt"/>
              </a:rPr>
              <a:t>5</a:t>
            </a:r>
          </a:p>
        </p:txBody>
      </p:sp>
      <p:sp>
        <p:nvSpPr>
          <p:cNvPr id="5" name="ZoneTexte 4"/>
          <p:cNvSpPr txBox="1"/>
          <p:nvPr/>
        </p:nvSpPr>
        <p:spPr>
          <a:xfrm>
            <a:off x="768096" y="1922290"/>
            <a:ext cx="7509874" cy="923330"/>
          </a:xfrm>
          <a:prstGeom prst="rect">
            <a:avLst/>
          </a:prstGeom>
          <a:noFill/>
        </p:spPr>
        <p:txBody>
          <a:bodyPr wrap="square" rtlCol="0">
            <a:spAutoFit/>
          </a:bodyPr>
          <a:lstStyle/>
          <a:p>
            <a:r>
              <a:rPr lang="fr-CA" dirty="0"/>
              <a:t>Bouchard et Taylor proposent de poursuivre et d’approfondir ce que la société québécoise avait déjà entrepris mais aussi de rester vigilante aux situations de diversité culturelle :</a:t>
            </a:r>
          </a:p>
        </p:txBody>
      </p:sp>
      <p:sp>
        <p:nvSpPr>
          <p:cNvPr id="6" name="ZoneTexte 5"/>
          <p:cNvSpPr txBox="1"/>
          <p:nvPr/>
        </p:nvSpPr>
        <p:spPr>
          <a:xfrm>
            <a:off x="1763688" y="3091822"/>
            <a:ext cx="6294462" cy="923330"/>
          </a:xfrm>
          <a:prstGeom prst="rect">
            <a:avLst/>
          </a:prstGeom>
          <a:noFill/>
        </p:spPr>
        <p:txBody>
          <a:bodyPr wrap="square" rtlCol="0">
            <a:spAutoFit/>
          </a:bodyPr>
          <a:lstStyle/>
          <a:p>
            <a:r>
              <a:rPr lang="fr-CA" dirty="0"/>
              <a:t>Poursuivre: nécessité de veiller à l’application et au respect des normes collectives par les Québécois d’origine canadienne-française</a:t>
            </a:r>
          </a:p>
        </p:txBody>
      </p:sp>
      <p:sp>
        <p:nvSpPr>
          <p:cNvPr id="7" name="Freeform 7"/>
          <p:cNvSpPr>
            <a:spLocks noEditPoints="1"/>
          </p:cNvSpPr>
          <p:nvPr/>
        </p:nvSpPr>
        <p:spPr bwMode="auto">
          <a:xfrm rot="5729909">
            <a:off x="1109638" y="3080788"/>
            <a:ext cx="328846"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8" name="ZoneTexte 7"/>
          <p:cNvSpPr txBox="1"/>
          <p:nvPr/>
        </p:nvSpPr>
        <p:spPr>
          <a:xfrm>
            <a:off x="1734760" y="4074971"/>
            <a:ext cx="6294462" cy="646331"/>
          </a:xfrm>
          <a:prstGeom prst="rect">
            <a:avLst/>
          </a:prstGeom>
          <a:noFill/>
        </p:spPr>
        <p:txBody>
          <a:bodyPr wrap="square" rtlCol="0">
            <a:spAutoFit/>
          </a:bodyPr>
          <a:lstStyle/>
          <a:p>
            <a:r>
              <a:rPr lang="fr-CA" dirty="0"/>
              <a:t>Vigilance: discriminations des immigrants, ce qui nuit à leur intégration sociale et de ce fait à la cohésion sociale </a:t>
            </a:r>
          </a:p>
        </p:txBody>
      </p:sp>
      <p:sp>
        <p:nvSpPr>
          <p:cNvPr id="9" name="Freeform 7"/>
          <p:cNvSpPr>
            <a:spLocks noEditPoints="1"/>
          </p:cNvSpPr>
          <p:nvPr/>
        </p:nvSpPr>
        <p:spPr bwMode="auto">
          <a:xfrm rot="5729909">
            <a:off x="1049591" y="4055558"/>
            <a:ext cx="328846"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05228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Conclusion du rapport</a:t>
            </a:r>
          </a:p>
        </p:txBody>
      </p:sp>
      <p:sp>
        <p:nvSpPr>
          <p:cNvPr id="4" name="Oval 11"/>
          <p:cNvSpPr/>
          <p:nvPr/>
        </p:nvSpPr>
        <p:spPr>
          <a:xfrm>
            <a:off x="7524328" y="836712"/>
            <a:ext cx="753642" cy="753642"/>
          </a:xfrm>
          <a:prstGeom prst="ellipse">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950" dirty="0">
                <a:solidFill>
                  <a:schemeClr val="accent4"/>
                </a:solidFill>
                <a:latin typeface="+mj-lt"/>
              </a:rPr>
              <a:t>6</a:t>
            </a:r>
          </a:p>
        </p:txBody>
      </p:sp>
      <p:sp>
        <p:nvSpPr>
          <p:cNvPr id="5" name="ZoneTexte 4"/>
          <p:cNvSpPr txBox="1"/>
          <p:nvPr/>
        </p:nvSpPr>
        <p:spPr>
          <a:xfrm>
            <a:off x="768096" y="1922290"/>
            <a:ext cx="7509874" cy="646331"/>
          </a:xfrm>
          <a:prstGeom prst="rect">
            <a:avLst/>
          </a:prstGeom>
          <a:noFill/>
        </p:spPr>
        <p:txBody>
          <a:bodyPr wrap="square" rtlCol="0">
            <a:spAutoFit/>
          </a:bodyPr>
          <a:lstStyle/>
          <a:p>
            <a:r>
              <a:rPr lang="fr-CA" dirty="0"/>
              <a:t>Voici les principaux éléments de conclusion auxquels Bouchard et Taylor aboutissent :</a:t>
            </a:r>
          </a:p>
        </p:txBody>
      </p:sp>
      <p:sp>
        <p:nvSpPr>
          <p:cNvPr id="6" name="ZoneTexte 5"/>
          <p:cNvSpPr txBox="1"/>
          <p:nvPr/>
        </p:nvSpPr>
        <p:spPr>
          <a:xfrm>
            <a:off x="1763688" y="2854388"/>
            <a:ext cx="6294462" cy="646331"/>
          </a:xfrm>
          <a:prstGeom prst="rect">
            <a:avLst/>
          </a:prstGeom>
          <a:noFill/>
        </p:spPr>
        <p:txBody>
          <a:bodyPr wrap="square" rtlCol="0">
            <a:spAutoFit/>
          </a:bodyPr>
          <a:lstStyle/>
          <a:p>
            <a:r>
              <a:rPr lang="fr-CA" dirty="0"/>
              <a:t>Les pratiques d’harmonisation sont le meilleur moyen de concrétiser la mise en application de l’</a:t>
            </a:r>
            <a:r>
              <a:rPr lang="fr-CA" dirty="0" err="1"/>
              <a:t>interculturalisme</a:t>
            </a:r>
            <a:r>
              <a:rPr lang="fr-CA" dirty="0"/>
              <a:t> et de la laïcité ouverte</a:t>
            </a:r>
          </a:p>
        </p:txBody>
      </p:sp>
      <p:sp>
        <p:nvSpPr>
          <p:cNvPr id="7" name="Freeform 7"/>
          <p:cNvSpPr>
            <a:spLocks noEditPoints="1"/>
          </p:cNvSpPr>
          <p:nvPr/>
        </p:nvSpPr>
        <p:spPr bwMode="auto">
          <a:xfrm rot="5729909">
            <a:off x="1049590" y="2757621"/>
            <a:ext cx="328846"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8" name="ZoneTexte 7"/>
          <p:cNvSpPr txBox="1"/>
          <p:nvPr/>
        </p:nvSpPr>
        <p:spPr>
          <a:xfrm>
            <a:off x="1754960" y="3751804"/>
            <a:ext cx="6294462" cy="923330"/>
          </a:xfrm>
          <a:prstGeom prst="rect">
            <a:avLst/>
          </a:prstGeom>
          <a:noFill/>
        </p:spPr>
        <p:txBody>
          <a:bodyPr wrap="square" rtlCol="0">
            <a:spAutoFit/>
          </a:bodyPr>
          <a:lstStyle/>
          <a:p>
            <a:r>
              <a:rPr lang="fr-CA" dirty="0"/>
              <a:t>Il est de la responsabilité du groupe ethnoculturel majoritaire (Québécois) à développer des attitudes civiques indispensables à l’intégration des immigrants</a:t>
            </a:r>
          </a:p>
        </p:txBody>
      </p:sp>
      <p:sp>
        <p:nvSpPr>
          <p:cNvPr id="9" name="Freeform 7"/>
          <p:cNvSpPr>
            <a:spLocks noEditPoints="1"/>
          </p:cNvSpPr>
          <p:nvPr/>
        </p:nvSpPr>
        <p:spPr bwMode="auto">
          <a:xfrm rot="5729909">
            <a:off x="1049590" y="3720253"/>
            <a:ext cx="328846"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0" name="ZoneTexte 9"/>
          <p:cNvSpPr txBox="1"/>
          <p:nvPr/>
        </p:nvSpPr>
        <p:spPr>
          <a:xfrm>
            <a:off x="1763688" y="4793569"/>
            <a:ext cx="6294462" cy="923330"/>
          </a:xfrm>
          <a:prstGeom prst="rect">
            <a:avLst/>
          </a:prstGeom>
          <a:noFill/>
        </p:spPr>
        <p:txBody>
          <a:bodyPr wrap="square" rtlCol="0">
            <a:spAutoFit/>
          </a:bodyPr>
          <a:lstStyle/>
          <a:p>
            <a:r>
              <a:rPr lang="fr-CA" dirty="0"/>
              <a:t>Il est de la responsabilité des immigrants de s’intéresser à la société à laquelle ils ont choisi de s’associer et de comprendre les inquiétudes qui peuvent la traverser</a:t>
            </a:r>
          </a:p>
        </p:txBody>
      </p:sp>
      <p:sp>
        <p:nvSpPr>
          <p:cNvPr id="11" name="Freeform 7"/>
          <p:cNvSpPr>
            <a:spLocks noEditPoints="1"/>
          </p:cNvSpPr>
          <p:nvPr/>
        </p:nvSpPr>
        <p:spPr bwMode="auto">
          <a:xfrm rot="5729909">
            <a:off x="1058318" y="4762018"/>
            <a:ext cx="328846"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ZoneTexte 11"/>
          <p:cNvSpPr txBox="1"/>
          <p:nvPr/>
        </p:nvSpPr>
        <p:spPr>
          <a:xfrm>
            <a:off x="1773624" y="5828320"/>
            <a:ext cx="6294462" cy="369332"/>
          </a:xfrm>
          <a:prstGeom prst="rect">
            <a:avLst/>
          </a:prstGeom>
          <a:noFill/>
        </p:spPr>
        <p:txBody>
          <a:bodyPr wrap="square" rtlCol="0">
            <a:spAutoFit/>
          </a:bodyPr>
          <a:lstStyle/>
          <a:p>
            <a:r>
              <a:rPr lang="fr-CA" dirty="0"/>
              <a:t>Mettre en application les recommandations du rapport.</a:t>
            </a:r>
          </a:p>
        </p:txBody>
      </p:sp>
      <p:sp>
        <p:nvSpPr>
          <p:cNvPr id="13" name="Freeform 7"/>
          <p:cNvSpPr>
            <a:spLocks noEditPoints="1"/>
          </p:cNvSpPr>
          <p:nvPr/>
        </p:nvSpPr>
        <p:spPr bwMode="auto">
          <a:xfrm rot="5729909">
            <a:off x="1068254" y="5796769"/>
            <a:ext cx="328846"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412603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CRITIQUES</a:t>
            </a:r>
          </a:p>
        </p:txBody>
      </p:sp>
      <p:sp>
        <p:nvSpPr>
          <p:cNvPr id="4" name="Oval 11"/>
          <p:cNvSpPr/>
          <p:nvPr/>
        </p:nvSpPr>
        <p:spPr>
          <a:xfrm>
            <a:off x="7524328" y="836712"/>
            <a:ext cx="753642" cy="753642"/>
          </a:xfrm>
          <a:prstGeom prst="ellipse">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950" dirty="0">
                <a:solidFill>
                  <a:schemeClr val="accent4"/>
                </a:solidFill>
                <a:latin typeface="+mj-lt"/>
              </a:rPr>
              <a:t>7</a:t>
            </a:r>
          </a:p>
        </p:txBody>
      </p:sp>
      <p:sp>
        <p:nvSpPr>
          <p:cNvPr id="6" name="ZoneTexte 5"/>
          <p:cNvSpPr txBox="1"/>
          <p:nvPr/>
        </p:nvSpPr>
        <p:spPr>
          <a:xfrm>
            <a:off x="1635921" y="2370232"/>
            <a:ext cx="6294462" cy="369332"/>
          </a:xfrm>
          <a:prstGeom prst="rect">
            <a:avLst/>
          </a:prstGeom>
          <a:noFill/>
        </p:spPr>
        <p:txBody>
          <a:bodyPr wrap="square" rtlCol="0">
            <a:spAutoFit/>
          </a:bodyPr>
          <a:lstStyle/>
          <a:p>
            <a:r>
              <a:rPr lang="fr-CA" dirty="0"/>
              <a:t>De l’usage de la démocratie</a:t>
            </a:r>
          </a:p>
        </p:txBody>
      </p:sp>
      <p:sp>
        <p:nvSpPr>
          <p:cNvPr id="7" name="Freeform 7"/>
          <p:cNvSpPr>
            <a:spLocks noEditPoints="1"/>
          </p:cNvSpPr>
          <p:nvPr/>
        </p:nvSpPr>
        <p:spPr bwMode="auto">
          <a:xfrm rot="5729909">
            <a:off x="930551" y="2338681"/>
            <a:ext cx="328846"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8" name="ZoneTexte 7"/>
          <p:cNvSpPr txBox="1"/>
          <p:nvPr/>
        </p:nvSpPr>
        <p:spPr>
          <a:xfrm>
            <a:off x="1629057" y="3168594"/>
            <a:ext cx="6294462" cy="369332"/>
          </a:xfrm>
          <a:prstGeom prst="rect">
            <a:avLst/>
          </a:prstGeom>
          <a:noFill/>
        </p:spPr>
        <p:txBody>
          <a:bodyPr wrap="square" rtlCol="0">
            <a:spAutoFit/>
          </a:bodyPr>
          <a:lstStyle/>
          <a:p>
            <a:r>
              <a:rPr lang="fr-CA" dirty="0"/>
              <a:t>De l’instrumentalisation de la Commission Bouchard-Taylor</a:t>
            </a:r>
          </a:p>
        </p:txBody>
      </p:sp>
      <p:sp>
        <p:nvSpPr>
          <p:cNvPr id="9" name="Freeform 7"/>
          <p:cNvSpPr>
            <a:spLocks noEditPoints="1"/>
          </p:cNvSpPr>
          <p:nvPr/>
        </p:nvSpPr>
        <p:spPr bwMode="auto">
          <a:xfrm rot="5729909">
            <a:off x="923687" y="3137043"/>
            <a:ext cx="328846"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0" name="ZoneTexte 9"/>
          <p:cNvSpPr txBox="1"/>
          <p:nvPr/>
        </p:nvSpPr>
        <p:spPr>
          <a:xfrm>
            <a:off x="1630233" y="4046947"/>
            <a:ext cx="6294462" cy="369332"/>
          </a:xfrm>
          <a:prstGeom prst="rect">
            <a:avLst/>
          </a:prstGeom>
          <a:noFill/>
        </p:spPr>
        <p:txBody>
          <a:bodyPr wrap="square" rtlCol="0">
            <a:spAutoFit/>
          </a:bodyPr>
          <a:lstStyle/>
          <a:p>
            <a:r>
              <a:rPr lang="fr-CA" dirty="0"/>
              <a:t>De la perception de la situation des accommodements raisonnables</a:t>
            </a:r>
          </a:p>
        </p:txBody>
      </p:sp>
      <p:sp>
        <p:nvSpPr>
          <p:cNvPr id="11" name="Freeform 7"/>
          <p:cNvSpPr>
            <a:spLocks noEditPoints="1"/>
          </p:cNvSpPr>
          <p:nvPr/>
        </p:nvSpPr>
        <p:spPr bwMode="auto">
          <a:xfrm rot="5729909">
            <a:off x="930552" y="3943581"/>
            <a:ext cx="328846"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ZoneTexte 11"/>
          <p:cNvSpPr txBox="1"/>
          <p:nvPr/>
        </p:nvSpPr>
        <p:spPr>
          <a:xfrm>
            <a:off x="1639526" y="4878322"/>
            <a:ext cx="6294462" cy="369332"/>
          </a:xfrm>
          <a:prstGeom prst="rect">
            <a:avLst/>
          </a:prstGeom>
          <a:noFill/>
        </p:spPr>
        <p:txBody>
          <a:bodyPr wrap="square" rtlCol="0">
            <a:spAutoFit/>
          </a:bodyPr>
          <a:lstStyle/>
          <a:p>
            <a:r>
              <a:rPr lang="fr-CA" dirty="0"/>
              <a:t>De la judiciarisation de la diversité culturelle</a:t>
            </a:r>
          </a:p>
        </p:txBody>
      </p:sp>
      <p:sp>
        <p:nvSpPr>
          <p:cNvPr id="13" name="Freeform 7"/>
          <p:cNvSpPr>
            <a:spLocks noEditPoints="1"/>
          </p:cNvSpPr>
          <p:nvPr/>
        </p:nvSpPr>
        <p:spPr bwMode="auto">
          <a:xfrm rot="5729909">
            <a:off x="939845" y="4774956"/>
            <a:ext cx="328846"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ZoneTexte 13"/>
          <p:cNvSpPr txBox="1"/>
          <p:nvPr/>
        </p:nvSpPr>
        <p:spPr>
          <a:xfrm>
            <a:off x="1629057" y="5763275"/>
            <a:ext cx="6294462" cy="369332"/>
          </a:xfrm>
          <a:prstGeom prst="rect">
            <a:avLst/>
          </a:prstGeom>
          <a:noFill/>
        </p:spPr>
        <p:txBody>
          <a:bodyPr wrap="square" rtlCol="0">
            <a:spAutoFit/>
          </a:bodyPr>
          <a:lstStyle/>
          <a:p>
            <a:r>
              <a:rPr lang="fr-CA" dirty="0"/>
              <a:t>De la notion d’</a:t>
            </a:r>
            <a:r>
              <a:rPr lang="fr-CA" dirty="0" err="1"/>
              <a:t>interculturalisme</a:t>
            </a:r>
            <a:r>
              <a:rPr lang="fr-CA" dirty="0"/>
              <a:t> et de laïcité</a:t>
            </a:r>
          </a:p>
        </p:txBody>
      </p:sp>
      <p:sp>
        <p:nvSpPr>
          <p:cNvPr id="15" name="Freeform 7"/>
          <p:cNvSpPr>
            <a:spLocks noEditPoints="1"/>
          </p:cNvSpPr>
          <p:nvPr/>
        </p:nvSpPr>
        <p:spPr bwMode="auto">
          <a:xfrm rot="5729909">
            <a:off x="929376" y="5659909"/>
            <a:ext cx="328846"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8460799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Présentation</a:t>
            </a:r>
          </a:p>
        </p:txBody>
      </p:sp>
      <p:sp>
        <p:nvSpPr>
          <p:cNvPr id="5" name="Freeform 7"/>
          <p:cNvSpPr>
            <a:spLocks noEditPoints="1"/>
          </p:cNvSpPr>
          <p:nvPr/>
        </p:nvSpPr>
        <p:spPr bwMode="auto">
          <a:xfrm rot="5729909">
            <a:off x="1101454" y="2294485"/>
            <a:ext cx="360040"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noEditPoints="1"/>
          </p:cNvSpPr>
          <p:nvPr/>
        </p:nvSpPr>
        <p:spPr bwMode="auto">
          <a:xfrm rot="5729909">
            <a:off x="1101453" y="2839588"/>
            <a:ext cx="360040"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8" name="Freeform 7"/>
          <p:cNvSpPr>
            <a:spLocks noEditPoints="1"/>
          </p:cNvSpPr>
          <p:nvPr/>
        </p:nvSpPr>
        <p:spPr bwMode="auto">
          <a:xfrm rot="5729909">
            <a:off x="1101453" y="3591483"/>
            <a:ext cx="360040"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9" name="Freeform 7"/>
          <p:cNvSpPr>
            <a:spLocks noEditPoints="1"/>
          </p:cNvSpPr>
          <p:nvPr/>
        </p:nvSpPr>
        <p:spPr bwMode="auto">
          <a:xfrm rot="5729909">
            <a:off x="1101454" y="4225750"/>
            <a:ext cx="360040"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0" name="ZoneTexte 9"/>
          <p:cNvSpPr txBox="1"/>
          <p:nvPr/>
        </p:nvSpPr>
        <p:spPr>
          <a:xfrm>
            <a:off x="1835696" y="2419976"/>
            <a:ext cx="5328592" cy="369332"/>
          </a:xfrm>
          <a:prstGeom prst="rect">
            <a:avLst/>
          </a:prstGeom>
          <a:noFill/>
        </p:spPr>
        <p:txBody>
          <a:bodyPr wrap="square" rtlCol="0">
            <a:spAutoFit/>
          </a:bodyPr>
          <a:lstStyle/>
          <a:p>
            <a:r>
              <a:rPr lang="fr-CA" dirty="0"/>
              <a:t>s’adresse essentiellement à la communauté collégiale </a:t>
            </a:r>
          </a:p>
        </p:txBody>
      </p:sp>
      <p:sp>
        <p:nvSpPr>
          <p:cNvPr id="12" name="ZoneTexte 11"/>
          <p:cNvSpPr txBox="1"/>
          <p:nvPr/>
        </p:nvSpPr>
        <p:spPr>
          <a:xfrm>
            <a:off x="768096" y="1922290"/>
            <a:ext cx="5328592" cy="369332"/>
          </a:xfrm>
          <a:prstGeom prst="rect">
            <a:avLst/>
          </a:prstGeom>
          <a:noFill/>
        </p:spPr>
        <p:txBody>
          <a:bodyPr wrap="square" rtlCol="0">
            <a:spAutoFit/>
          </a:bodyPr>
          <a:lstStyle/>
          <a:p>
            <a:r>
              <a:rPr lang="fr-CA" dirty="0"/>
              <a:t>La présentation qui suit :</a:t>
            </a:r>
          </a:p>
        </p:txBody>
      </p:sp>
      <p:sp>
        <p:nvSpPr>
          <p:cNvPr id="13" name="ZoneTexte 12"/>
          <p:cNvSpPr txBox="1"/>
          <p:nvPr/>
        </p:nvSpPr>
        <p:spPr>
          <a:xfrm>
            <a:off x="1835696" y="2965079"/>
            <a:ext cx="6048672" cy="646331"/>
          </a:xfrm>
          <a:prstGeom prst="rect">
            <a:avLst/>
          </a:prstGeom>
          <a:noFill/>
        </p:spPr>
        <p:txBody>
          <a:bodyPr wrap="square" rtlCol="0">
            <a:spAutoFit/>
          </a:bodyPr>
          <a:lstStyle/>
          <a:p>
            <a:r>
              <a:rPr lang="fr-CA" dirty="0"/>
              <a:t>est un complément au compte-rendu critique du rapport Bouchard Taylor disponible en format Word</a:t>
            </a:r>
          </a:p>
        </p:txBody>
      </p:sp>
      <p:sp>
        <p:nvSpPr>
          <p:cNvPr id="14" name="ZoneTexte 13"/>
          <p:cNvSpPr txBox="1"/>
          <p:nvPr/>
        </p:nvSpPr>
        <p:spPr>
          <a:xfrm>
            <a:off x="1824782" y="3716974"/>
            <a:ext cx="6059585" cy="369332"/>
          </a:xfrm>
          <a:prstGeom prst="rect">
            <a:avLst/>
          </a:prstGeom>
          <a:noFill/>
        </p:spPr>
        <p:txBody>
          <a:bodyPr wrap="square" rtlCol="0">
            <a:spAutoFit/>
          </a:bodyPr>
          <a:lstStyle/>
          <a:p>
            <a:r>
              <a:rPr lang="fr-CA" dirty="0"/>
              <a:t>cible les principales dimensions de ce rapport</a:t>
            </a:r>
          </a:p>
        </p:txBody>
      </p:sp>
      <p:sp>
        <p:nvSpPr>
          <p:cNvPr id="15" name="ZoneTexte 14"/>
          <p:cNvSpPr txBox="1"/>
          <p:nvPr/>
        </p:nvSpPr>
        <p:spPr>
          <a:xfrm>
            <a:off x="1835696" y="4306991"/>
            <a:ext cx="6222454" cy="369332"/>
          </a:xfrm>
          <a:prstGeom prst="rect">
            <a:avLst/>
          </a:prstGeom>
          <a:noFill/>
        </p:spPr>
        <p:txBody>
          <a:bodyPr wrap="square" rtlCol="0">
            <a:spAutoFit/>
          </a:bodyPr>
          <a:lstStyle/>
          <a:p>
            <a:r>
              <a:rPr lang="fr-CA" dirty="0"/>
              <a:t>représente, en partie, un outil de formation à la diversité culturelle</a:t>
            </a:r>
          </a:p>
        </p:txBody>
      </p:sp>
      <p:sp>
        <p:nvSpPr>
          <p:cNvPr id="16" name="ZoneTexte 15"/>
          <p:cNvSpPr txBox="1"/>
          <p:nvPr/>
        </p:nvSpPr>
        <p:spPr>
          <a:xfrm>
            <a:off x="899592" y="5229432"/>
            <a:ext cx="7200800" cy="646331"/>
          </a:xfrm>
          <a:prstGeom prst="rect">
            <a:avLst/>
          </a:prstGeom>
          <a:noFill/>
        </p:spPr>
        <p:txBody>
          <a:bodyPr wrap="square" rtlCol="0">
            <a:spAutoFit/>
          </a:bodyPr>
          <a:lstStyle/>
          <a:p>
            <a:r>
              <a:rPr lang="fr-CA" dirty="0"/>
              <a:t>Vous êtes libres de modifier et vous approprier cette présentation qui doit être envisagée comme un point de départ de la réflexion</a:t>
            </a:r>
          </a:p>
        </p:txBody>
      </p:sp>
    </p:spTree>
    <p:extLst>
      <p:ext uri="{BB962C8B-B14F-4D97-AF65-F5344CB8AC3E}">
        <p14:creationId xmlns:p14="http://schemas.microsoft.com/office/powerpoint/2010/main" val="3154339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À propos de </a:t>
            </a:r>
          </a:p>
        </p:txBody>
      </p:sp>
      <p:sp>
        <p:nvSpPr>
          <p:cNvPr id="5" name="Oval 11"/>
          <p:cNvSpPr/>
          <p:nvPr/>
        </p:nvSpPr>
        <p:spPr>
          <a:xfrm>
            <a:off x="7524328" y="836712"/>
            <a:ext cx="753642" cy="753642"/>
          </a:xfrm>
          <a:prstGeom prst="ellipse">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950" dirty="0">
                <a:solidFill>
                  <a:schemeClr val="accent4"/>
                </a:solidFill>
                <a:latin typeface="+mj-lt"/>
              </a:rPr>
              <a:t>1</a:t>
            </a:r>
          </a:p>
        </p:txBody>
      </p:sp>
      <p:grpSp>
        <p:nvGrpSpPr>
          <p:cNvPr id="8" name="Grupa 20"/>
          <p:cNvGrpSpPr/>
          <p:nvPr/>
        </p:nvGrpSpPr>
        <p:grpSpPr>
          <a:xfrm>
            <a:off x="827584" y="3000780"/>
            <a:ext cx="1939360" cy="1084014"/>
            <a:chOff x="-1027326" y="4905049"/>
            <a:chExt cx="2127250" cy="1189037"/>
          </a:xfrm>
        </p:grpSpPr>
        <p:pic>
          <p:nvPicPr>
            <p:cNvPr id="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7326" y="4905049"/>
              <a:ext cx="2127250" cy="118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Pagon 4"/>
            <p:cNvSpPr/>
            <p:nvPr/>
          </p:nvSpPr>
          <p:spPr>
            <a:xfrm>
              <a:off x="-264112" y="5040925"/>
              <a:ext cx="940955" cy="9172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26670" rIns="0" bIns="26670" numCol="1" spcCol="1270" anchor="ctr" anchorCtr="0">
              <a:noAutofit/>
            </a:bodyPr>
            <a:lstStyle/>
            <a:p>
              <a:pPr lvl="0" algn="ctr" defTabSz="889000">
                <a:lnSpc>
                  <a:spcPct val="90000"/>
                </a:lnSpc>
                <a:spcBef>
                  <a:spcPct val="0"/>
                </a:spcBef>
                <a:spcAft>
                  <a:spcPct val="35000"/>
                </a:spcAft>
              </a:pPr>
              <a:r>
                <a:rPr lang="en-US" sz="2000" kern="1200" noProof="0" dirty="0">
                  <a:solidFill>
                    <a:sysClr val="windowText" lastClr="000000"/>
                  </a:solidFill>
                  <a:latin typeface="Calibri"/>
                  <a:ea typeface="+mn-ea"/>
                  <a:cs typeface="+mn-cs"/>
                </a:rPr>
                <a:t>Mandat</a:t>
              </a:r>
            </a:p>
          </p:txBody>
        </p:sp>
      </p:grpSp>
      <p:grpSp>
        <p:nvGrpSpPr>
          <p:cNvPr id="11" name="Grupa 20"/>
          <p:cNvGrpSpPr/>
          <p:nvPr/>
        </p:nvGrpSpPr>
        <p:grpSpPr>
          <a:xfrm>
            <a:off x="788257" y="4146731"/>
            <a:ext cx="1939360" cy="1084014"/>
            <a:chOff x="-1027326" y="4905049"/>
            <a:chExt cx="2127250" cy="1189037"/>
          </a:xfrm>
        </p:grpSpPr>
        <p:pic>
          <p:nvPicPr>
            <p:cNvPr id="1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7326" y="4905049"/>
              <a:ext cx="2127250" cy="118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Pagon 4"/>
            <p:cNvSpPr/>
            <p:nvPr/>
          </p:nvSpPr>
          <p:spPr>
            <a:xfrm>
              <a:off x="-264112" y="5040925"/>
              <a:ext cx="940955" cy="9172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26670" rIns="0" bIns="26670" numCol="1" spcCol="1270" anchor="ctr" anchorCtr="0">
              <a:noAutofit/>
            </a:bodyPr>
            <a:lstStyle/>
            <a:p>
              <a:pPr lvl="0" algn="ctr" defTabSz="889000">
                <a:lnSpc>
                  <a:spcPct val="90000"/>
                </a:lnSpc>
                <a:spcBef>
                  <a:spcPct val="0"/>
                </a:spcBef>
                <a:spcAft>
                  <a:spcPct val="35000"/>
                </a:spcAft>
              </a:pPr>
              <a:r>
                <a:rPr lang="en-US" sz="2000" kern="1200" noProof="0" dirty="0">
                  <a:solidFill>
                    <a:sysClr val="windowText" lastClr="000000"/>
                  </a:solidFill>
                  <a:latin typeface="Calibri"/>
                  <a:ea typeface="+mn-ea"/>
                  <a:cs typeface="+mn-cs"/>
                </a:rPr>
                <a:t>Travaux</a:t>
              </a:r>
            </a:p>
          </p:txBody>
        </p:sp>
      </p:grpSp>
      <p:grpSp>
        <p:nvGrpSpPr>
          <p:cNvPr id="14" name="Grupa 20"/>
          <p:cNvGrpSpPr/>
          <p:nvPr/>
        </p:nvGrpSpPr>
        <p:grpSpPr>
          <a:xfrm>
            <a:off x="782010" y="5240928"/>
            <a:ext cx="1939360" cy="1084014"/>
            <a:chOff x="-1027326" y="4905049"/>
            <a:chExt cx="2127250" cy="1189037"/>
          </a:xfrm>
        </p:grpSpPr>
        <p:pic>
          <p:nvPicPr>
            <p:cNvPr id="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7326" y="4905049"/>
              <a:ext cx="2127250" cy="1189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Pagon 4"/>
            <p:cNvSpPr/>
            <p:nvPr/>
          </p:nvSpPr>
          <p:spPr>
            <a:xfrm>
              <a:off x="-503431" y="5040925"/>
              <a:ext cx="1603355" cy="91728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26670" rIns="0" bIns="26670" numCol="1" spcCol="1270" anchor="ctr" anchorCtr="0">
              <a:noAutofit/>
            </a:bodyPr>
            <a:lstStyle/>
            <a:p>
              <a:pPr lvl="0" algn="ctr" defTabSz="889000">
                <a:lnSpc>
                  <a:spcPct val="90000"/>
                </a:lnSpc>
                <a:spcBef>
                  <a:spcPct val="0"/>
                </a:spcBef>
                <a:spcAft>
                  <a:spcPct val="35000"/>
                </a:spcAft>
              </a:pPr>
              <a:r>
                <a:rPr lang="en-US" sz="2000" kern="1200" noProof="0" dirty="0">
                  <a:solidFill>
                    <a:sysClr val="windowText" lastClr="000000"/>
                  </a:solidFill>
                  <a:latin typeface="Calibri"/>
                  <a:ea typeface="+mn-ea"/>
                  <a:cs typeface="+mn-cs"/>
                </a:rPr>
                <a:t>Orientations</a:t>
              </a:r>
            </a:p>
          </p:txBody>
        </p:sp>
      </p:grpSp>
      <p:sp>
        <p:nvSpPr>
          <p:cNvPr id="18" name="ZoneTexte 17"/>
          <p:cNvSpPr txBox="1"/>
          <p:nvPr/>
        </p:nvSpPr>
        <p:spPr>
          <a:xfrm>
            <a:off x="3203848" y="2942622"/>
            <a:ext cx="5328592" cy="1477328"/>
          </a:xfrm>
          <a:prstGeom prst="rect">
            <a:avLst/>
          </a:prstGeom>
          <a:noFill/>
        </p:spPr>
        <p:txBody>
          <a:bodyPr wrap="square" rtlCol="0">
            <a:spAutoFit/>
          </a:bodyPr>
          <a:lstStyle/>
          <a:p>
            <a:pPr marL="285750" indent="-285750">
              <a:buFont typeface="Wingdings" panose="05000000000000000000" pitchFamily="2" charset="2"/>
              <a:buChar char="§"/>
            </a:pPr>
            <a:r>
              <a:rPr lang="fr-CA" dirty="0"/>
              <a:t>Dresser un portrait des pratiques d’accommodement liées à la diversité culturelle</a:t>
            </a:r>
          </a:p>
          <a:p>
            <a:pPr marL="285750" indent="-285750">
              <a:buFont typeface="Wingdings" panose="05000000000000000000" pitchFamily="2" charset="2"/>
              <a:buChar char="§"/>
            </a:pPr>
            <a:r>
              <a:rPr lang="fr-CA" dirty="0"/>
              <a:t>Analyser les enjeux et la situation</a:t>
            </a:r>
          </a:p>
          <a:p>
            <a:pPr marL="285750" indent="-285750">
              <a:buFont typeface="Wingdings" panose="05000000000000000000" pitchFamily="2" charset="2"/>
              <a:buChar char="§"/>
            </a:pPr>
            <a:r>
              <a:rPr lang="fr-CA" dirty="0"/>
              <a:t>Formuler des recommandations</a:t>
            </a:r>
          </a:p>
          <a:p>
            <a:pPr marL="285750" indent="-285750">
              <a:buFont typeface="Wingdings" panose="05000000000000000000" pitchFamily="2" charset="2"/>
              <a:buChar char="§"/>
            </a:pPr>
            <a:endParaRPr lang="fr-CA" dirty="0"/>
          </a:p>
        </p:txBody>
      </p:sp>
      <p:sp>
        <p:nvSpPr>
          <p:cNvPr id="19" name="ZoneTexte 18"/>
          <p:cNvSpPr txBox="1"/>
          <p:nvPr/>
        </p:nvSpPr>
        <p:spPr>
          <a:xfrm>
            <a:off x="3203848" y="4317598"/>
            <a:ext cx="5328592" cy="1200329"/>
          </a:xfrm>
          <a:prstGeom prst="rect">
            <a:avLst/>
          </a:prstGeom>
          <a:noFill/>
        </p:spPr>
        <p:txBody>
          <a:bodyPr wrap="square" rtlCol="0">
            <a:spAutoFit/>
          </a:bodyPr>
          <a:lstStyle/>
          <a:p>
            <a:pPr marL="285750" indent="-285750">
              <a:buFont typeface="Wingdings" panose="05000000000000000000" pitchFamily="2" charset="2"/>
              <a:buChar char="§"/>
            </a:pPr>
            <a:r>
              <a:rPr lang="fr-CA" dirty="0"/>
              <a:t>Consultations publiques</a:t>
            </a:r>
          </a:p>
          <a:p>
            <a:pPr marL="285750" indent="-285750">
              <a:buFont typeface="Wingdings" panose="05000000000000000000" pitchFamily="2" charset="2"/>
              <a:buChar char="§"/>
            </a:pPr>
            <a:r>
              <a:rPr lang="fr-CA" dirty="0"/>
              <a:t>Forums de discussion</a:t>
            </a:r>
          </a:p>
          <a:p>
            <a:pPr marL="285750" indent="-285750">
              <a:buFont typeface="Wingdings" panose="05000000000000000000" pitchFamily="2" charset="2"/>
              <a:buChar char="§"/>
            </a:pPr>
            <a:r>
              <a:rPr lang="fr-CA" dirty="0"/>
              <a:t>Rédaction d’un rapport</a:t>
            </a:r>
          </a:p>
          <a:p>
            <a:pPr marL="285750" indent="-285750">
              <a:buFont typeface="Wingdings" panose="05000000000000000000" pitchFamily="2" charset="2"/>
              <a:buChar char="§"/>
            </a:pPr>
            <a:endParaRPr lang="fr-CA" dirty="0"/>
          </a:p>
        </p:txBody>
      </p:sp>
      <p:sp>
        <p:nvSpPr>
          <p:cNvPr id="21" name="ZoneTexte 20"/>
          <p:cNvSpPr txBox="1"/>
          <p:nvPr/>
        </p:nvSpPr>
        <p:spPr>
          <a:xfrm>
            <a:off x="3203848" y="5544069"/>
            <a:ext cx="5328592" cy="923330"/>
          </a:xfrm>
          <a:prstGeom prst="rect">
            <a:avLst/>
          </a:prstGeom>
          <a:noFill/>
        </p:spPr>
        <p:txBody>
          <a:bodyPr wrap="square" rtlCol="0">
            <a:spAutoFit/>
          </a:bodyPr>
          <a:lstStyle/>
          <a:p>
            <a:pPr marL="285750" indent="-285750">
              <a:buFont typeface="Wingdings" panose="05000000000000000000" pitchFamily="2" charset="2"/>
              <a:buChar char="§"/>
            </a:pPr>
            <a:r>
              <a:rPr lang="fr-CA" dirty="0"/>
              <a:t>Vivre ensemble</a:t>
            </a:r>
          </a:p>
          <a:p>
            <a:pPr marL="285750" indent="-285750">
              <a:buFont typeface="Wingdings" panose="05000000000000000000" pitchFamily="2" charset="2"/>
              <a:buChar char="§"/>
            </a:pPr>
            <a:r>
              <a:rPr lang="fr-CA" dirty="0"/>
              <a:t>Recherche d’équilibre</a:t>
            </a:r>
          </a:p>
          <a:p>
            <a:pPr marL="285750" indent="-285750">
              <a:buFont typeface="Wingdings" panose="05000000000000000000" pitchFamily="2" charset="2"/>
              <a:buChar char="§"/>
            </a:pPr>
            <a:endParaRPr lang="fr-CA" dirty="0"/>
          </a:p>
        </p:txBody>
      </p:sp>
      <p:sp>
        <p:nvSpPr>
          <p:cNvPr id="23" name="ZoneTexte 22"/>
          <p:cNvSpPr txBox="1"/>
          <p:nvPr/>
        </p:nvSpPr>
        <p:spPr>
          <a:xfrm>
            <a:off x="768096" y="1922290"/>
            <a:ext cx="7509874" cy="923330"/>
          </a:xfrm>
          <a:prstGeom prst="rect">
            <a:avLst/>
          </a:prstGeom>
          <a:noFill/>
        </p:spPr>
        <p:txBody>
          <a:bodyPr wrap="square" rtlCol="0">
            <a:spAutoFit/>
          </a:bodyPr>
          <a:lstStyle/>
          <a:p>
            <a:r>
              <a:rPr lang="fr-CA" dirty="0"/>
              <a:t>La Commission Bouchard-Taylor a été active de février 2007 à juin 2008 afin d’examiner la situation des accommodements raisonnables pour motifs culturels et religieux au Québec.</a:t>
            </a:r>
          </a:p>
        </p:txBody>
      </p:sp>
    </p:spTree>
    <p:extLst>
      <p:ext uri="{BB962C8B-B14F-4D97-AF65-F5344CB8AC3E}">
        <p14:creationId xmlns:p14="http://schemas.microsoft.com/office/powerpoint/2010/main" val="1315875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Une crise des accommodements?</a:t>
            </a:r>
          </a:p>
        </p:txBody>
      </p:sp>
      <p:sp>
        <p:nvSpPr>
          <p:cNvPr id="4" name="Oval 11"/>
          <p:cNvSpPr/>
          <p:nvPr/>
        </p:nvSpPr>
        <p:spPr>
          <a:xfrm>
            <a:off x="7524328" y="836712"/>
            <a:ext cx="753642" cy="753642"/>
          </a:xfrm>
          <a:prstGeom prst="ellipse">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950" dirty="0">
                <a:solidFill>
                  <a:schemeClr val="accent4"/>
                </a:solidFill>
                <a:latin typeface="+mj-lt"/>
              </a:rPr>
              <a:t>2</a:t>
            </a:r>
          </a:p>
        </p:txBody>
      </p:sp>
      <p:sp>
        <p:nvSpPr>
          <p:cNvPr id="25" name="ZoneTexte 24"/>
          <p:cNvSpPr txBox="1"/>
          <p:nvPr/>
        </p:nvSpPr>
        <p:spPr>
          <a:xfrm>
            <a:off x="768096" y="1922290"/>
            <a:ext cx="7509874" cy="1200329"/>
          </a:xfrm>
          <a:prstGeom prst="rect">
            <a:avLst/>
          </a:prstGeom>
          <a:noFill/>
        </p:spPr>
        <p:txBody>
          <a:bodyPr wrap="square" rtlCol="0">
            <a:spAutoFit/>
          </a:bodyPr>
          <a:lstStyle/>
          <a:p>
            <a:r>
              <a:rPr lang="fr-CA" dirty="0"/>
              <a:t>Même si l’idée derrière la mise sur pied de la commission était de réduire une crise, Bouchard et Taylor ont toujours affirmé, à de multiples reprises dans leur rapport, que cette crise n’était pas vraiment fondée sur des faits mais davantage sur des perceptions orientées par :</a:t>
            </a:r>
          </a:p>
        </p:txBody>
      </p:sp>
      <p:sp>
        <p:nvSpPr>
          <p:cNvPr id="27" name="ZoneTexte 26"/>
          <p:cNvSpPr txBox="1"/>
          <p:nvPr/>
        </p:nvSpPr>
        <p:spPr>
          <a:xfrm>
            <a:off x="1763688" y="3421906"/>
            <a:ext cx="5328592" cy="646331"/>
          </a:xfrm>
          <a:prstGeom prst="rect">
            <a:avLst/>
          </a:prstGeom>
          <a:noFill/>
        </p:spPr>
        <p:txBody>
          <a:bodyPr wrap="square" rtlCol="0">
            <a:spAutoFit/>
          </a:bodyPr>
          <a:lstStyle/>
          <a:p>
            <a:r>
              <a:rPr lang="fr-CA" dirty="0"/>
              <a:t>le manque de professionnalisme de la part de nombreux médias</a:t>
            </a:r>
          </a:p>
        </p:txBody>
      </p:sp>
      <p:sp>
        <p:nvSpPr>
          <p:cNvPr id="28" name="Freeform 7"/>
          <p:cNvSpPr>
            <a:spLocks noEditPoints="1"/>
          </p:cNvSpPr>
          <p:nvPr/>
        </p:nvSpPr>
        <p:spPr bwMode="auto">
          <a:xfrm rot="5729909">
            <a:off x="1032910" y="3920784"/>
            <a:ext cx="360040"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ZoneTexte 28"/>
          <p:cNvSpPr txBox="1"/>
          <p:nvPr/>
        </p:nvSpPr>
        <p:spPr>
          <a:xfrm>
            <a:off x="1767152" y="4046275"/>
            <a:ext cx="5328592" cy="1754326"/>
          </a:xfrm>
          <a:prstGeom prst="rect">
            <a:avLst/>
          </a:prstGeom>
          <a:noFill/>
        </p:spPr>
        <p:txBody>
          <a:bodyPr wrap="square" rtlCol="0">
            <a:spAutoFit/>
          </a:bodyPr>
          <a:lstStyle/>
          <a:p>
            <a:r>
              <a:rPr lang="fr-CA" dirty="0"/>
              <a:t>la méconnaissance du public à l’égard :</a:t>
            </a:r>
          </a:p>
          <a:p>
            <a:pPr marL="285750" indent="-285750">
              <a:buFont typeface="Arial" panose="020B0604020202020204" pitchFamily="34" charset="0"/>
              <a:buChar char="•"/>
            </a:pPr>
            <a:r>
              <a:rPr lang="fr-CA" dirty="0"/>
              <a:t>des pratiques d’harmonisation ,</a:t>
            </a:r>
          </a:p>
          <a:p>
            <a:pPr marL="285750" indent="-285750">
              <a:buFont typeface="Arial" panose="020B0604020202020204" pitchFamily="34" charset="0"/>
              <a:buChar char="•"/>
            </a:pPr>
            <a:r>
              <a:rPr lang="fr-CA" dirty="0"/>
              <a:t>des valeurs fondamentales et des normes collectives ,</a:t>
            </a:r>
          </a:p>
          <a:p>
            <a:pPr marL="285750" indent="-285750">
              <a:buFont typeface="Arial" panose="020B0604020202020204" pitchFamily="34" charset="0"/>
              <a:buChar char="•"/>
            </a:pPr>
            <a:r>
              <a:rPr lang="fr-CA" dirty="0"/>
              <a:t>de la réalité de l’immigration au Québec ,</a:t>
            </a:r>
          </a:p>
          <a:p>
            <a:pPr marL="285750" indent="-285750">
              <a:buFont typeface="Arial" panose="020B0604020202020204" pitchFamily="34" charset="0"/>
              <a:buChar char="•"/>
            </a:pPr>
            <a:r>
              <a:rPr lang="fr-CA" dirty="0"/>
              <a:t>du modèle d’intégration qu’est l’</a:t>
            </a:r>
            <a:r>
              <a:rPr lang="fr-CA" dirty="0" err="1"/>
              <a:t>interculturalisme</a:t>
            </a:r>
            <a:r>
              <a:rPr lang="fr-CA" dirty="0"/>
              <a:t> ,</a:t>
            </a:r>
          </a:p>
          <a:p>
            <a:pPr marL="285750" indent="-285750">
              <a:buFont typeface="Arial" panose="020B0604020202020204" pitchFamily="34" charset="0"/>
              <a:buChar char="•"/>
            </a:pPr>
            <a:r>
              <a:rPr lang="fr-CA" dirty="0"/>
              <a:t>de la laïcité.</a:t>
            </a:r>
          </a:p>
        </p:txBody>
      </p:sp>
      <p:sp>
        <p:nvSpPr>
          <p:cNvPr id="30" name="Freeform 7"/>
          <p:cNvSpPr>
            <a:spLocks noEditPoints="1"/>
          </p:cNvSpPr>
          <p:nvPr/>
        </p:nvSpPr>
        <p:spPr bwMode="auto">
          <a:xfrm rot="5729909">
            <a:off x="1036767" y="3340664"/>
            <a:ext cx="360040"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31" name="Group 7"/>
          <p:cNvGrpSpPr/>
          <p:nvPr/>
        </p:nvGrpSpPr>
        <p:grpSpPr>
          <a:xfrm>
            <a:off x="7177611" y="3447181"/>
            <a:ext cx="315225" cy="2721615"/>
            <a:chOff x="4421981" y="882580"/>
            <a:chExt cx="161926" cy="3941316"/>
          </a:xfrm>
        </p:grpSpPr>
        <p:cxnSp>
          <p:nvCxnSpPr>
            <p:cNvPr id="32" name="Straight Connector 8"/>
            <p:cNvCxnSpPr/>
            <p:nvPr/>
          </p:nvCxnSpPr>
          <p:spPr>
            <a:xfrm>
              <a:off x="4427984" y="882580"/>
              <a:ext cx="0" cy="1806550"/>
            </a:xfrm>
            <a:prstGeom prst="line">
              <a:avLst/>
            </a:prstGeom>
            <a:ln w="38100">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33" name="Straight Connector 9"/>
            <p:cNvCxnSpPr/>
            <p:nvPr/>
          </p:nvCxnSpPr>
          <p:spPr>
            <a:xfrm>
              <a:off x="4427984" y="3017346"/>
              <a:ext cx="0" cy="1806550"/>
            </a:xfrm>
            <a:prstGeom prst="line">
              <a:avLst/>
            </a:prstGeom>
            <a:ln w="38100">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34" name="Straight Connector 10"/>
            <p:cNvCxnSpPr/>
            <p:nvPr/>
          </p:nvCxnSpPr>
          <p:spPr>
            <a:xfrm>
              <a:off x="4421981" y="2676525"/>
              <a:ext cx="161925" cy="188119"/>
            </a:xfrm>
            <a:prstGeom prst="line">
              <a:avLst/>
            </a:prstGeom>
            <a:ln w="38100">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35" name="Straight Connector 11"/>
            <p:cNvCxnSpPr/>
            <p:nvPr/>
          </p:nvCxnSpPr>
          <p:spPr>
            <a:xfrm flipH="1">
              <a:off x="4427986" y="2855407"/>
              <a:ext cx="155921" cy="171176"/>
            </a:xfrm>
            <a:prstGeom prst="line">
              <a:avLst/>
            </a:prstGeom>
            <a:ln w="38100">
              <a:solidFill>
                <a:srgbClr val="FFC000"/>
              </a:solidFill>
            </a:ln>
          </p:spPr>
          <p:style>
            <a:lnRef idx="1">
              <a:schemeClr val="accent5"/>
            </a:lnRef>
            <a:fillRef idx="0">
              <a:schemeClr val="accent5"/>
            </a:fillRef>
            <a:effectRef idx="0">
              <a:schemeClr val="accent5"/>
            </a:effectRef>
            <a:fontRef idx="minor">
              <a:schemeClr val="tx1"/>
            </a:fontRef>
          </p:style>
        </p:cxnSp>
      </p:grpSp>
      <p:sp>
        <p:nvSpPr>
          <p:cNvPr id="36" name="Freeform 19"/>
          <p:cNvSpPr>
            <a:spLocks noEditPoints="1"/>
          </p:cNvSpPr>
          <p:nvPr/>
        </p:nvSpPr>
        <p:spPr bwMode="auto">
          <a:xfrm>
            <a:off x="7586336" y="3628696"/>
            <a:ext cx="1433243" cy="1949566"/>
          </a:xfrm>
          <a:custGeom>
            <a:avLst/>
            <a:gdLst>
              <a:gd name="T0" fmla="*/ 2147483646 w 236"/>
              <a:gd name="T1" fmla="*/ 2147483646 h 158"/>
              <a:gd name="T2" fmla="*/ 2147483646 w 236"/>
              <a:gd name="T3" fmla="*/ 2147483646 h 158"/>
              <a:gd name="T4" fmla="*/ 2147483646 w 236"/>
              <a:gd name="T5" fmla="*/ 2147483646 h 158"/>
              <a:gd name="T6" fmla="*/ 2147483646 w 236"/>
              <a:gd name="T7" fmla="*/ 2147483646 h 158"/>
              <a:gd name="T8" fmla="*/ 2147483646 w 236"/>
              <a:gd name="T9" fmla="*/ 2147483646 h 158"/>
              <a:gd name="T10" fmla="*/ 2147483646 w 236"/>
              <a:gd name="T11" fmla="*/ 2147483646 h 158"/>
              <a:gd name="T12" fmla="*/ 2147483646 w 236"/>
              <a:gd name="T13" fmla="*/ 2147483646 h 158"/>
              <a:gd name="T14" fmla="*/ 2147483646 w 236"/>
              <a:gd name="T15" fmla="*/ 2147483646 h 158"/>
              <a:gd name="T16" fmla="*/ 2147483646 w 236"/>
              <a:gd name="T17" fmla="*/ 2147483646 h 158"/>
              <a:gd name="T18" fmla="*/ 2147483646 w 236"/>
              <a:gd name="T19" fmla="*/ 2147483646 h 158"/>
              <a:gd name="T20" fmla="*/ 2147483646 w 236"/>
              <a:gd name="T21" fmla="*/ 2147483646 h 158"/>
              <a:gd name="T22" fmla="*/ 2147483646 w 236"/>
              <a:gd name="T23" fmla="*/ 2147483646 h 158"/>
              <a:gd name="T24" fmla="*/ 2147483646 w 236"/>
              <a:gd name="T25" fmla="*/ 2147483646 h 158"/>
              <a:gd name="T26" fmla="*/ 2147483646 w 236"/>
              <a:gd name="T27" fmla="*/ 2147483646 h 158"/>
              <a:gd name="T28" fmla="*/ 2147483646 w 236"/>
              <a:gd name="T29" fmla="*/ 2147483646 h 158"/>
              <a:gd name="T30" fmla="*/ 2147483646 w 236"/>
              <a:gd name="T31" fmla="*/ 2147483646 h 158"/>
              <a:gd name="T32" fmla="*/ 2147483646 w 236"/>
              <a:gd name="T33" fmla="*/ 2147483646 h 158"/>
              <a:gd name="T34" fmla="*/ 2147483646 w 236"/>
              <a:gd name="T35" fmla="*/ 2147483646 h 158"/>
              <a:gd name="T36" fmla="*/ 2147483646 w 236"/>
              <a:gd name="T37" fmla="*/ 2147483646 h 158"/>
              <a:gd name="T38" fmla="*/ 2147483646 w 236"/>
              <a:gd name="T39" fmla="*/ 2147483646 h 158"/>
              <a:gd name="T40" fmla="*/ 2147483646 w 236"/>
              <a:gd name="T41" fmla="*/ 2147483646 h 158"/>
              <a:gd name="T42" fmla="*/ 2147483646 w 236"/>
              <a:gd name="T43" fmla="*/ 2147483646 h 158"/>
              <a:gd name="T44" fmla="*/ 2147483646 w 236"/>
              <a:gd name="T45" fmla="*/ 2147483646 h 158"/>
              <a:gd name="T46" fmla="*/ 2147483646 w 236"/>
              <a:gd name="T47" fmla="*/ 2147483646 h 158"/>
              <a:gd name="T48" fmla="*/ 2147483646 w 236"/>
              <a:gd name="T49" fmla="*/ 2147483646 h 158"/>
              <a:gd name="T50" fmla="*/ 2147483646 w 236"/>
              <a:gd name="T51" fmla="*/ 2147483646 h 158"/>
              <a:gd name="T52" fmla="*/ 2147483646 w 236"/>
              <a:gd name="T53" fmla="*/ 2147483646 h 158"/>
              <a:gd name="T54" fmla="*/ 2147483646 w 236"/>
              <a:gd name="T55" fmla="*/ 2147483646 h 158"/>
              <a:gd name="T56" fmla="*/ 2147483646 w 236"/>
              <a:gd name="T57" fmla="*/ 2147483646 h 158"/>
              <a:gd name="T58" fmla="*/ 2147483646 w 236"/>
              <a:gd name="T59" fmla="*/ 2147483646 h 158"/>
              <a:gd name="T60" fmla="*/ 2147483646 w 236"/>
              <a:gd name="T61" fmla="*/ 2147483646 h 158"/>
              <a:gd name="T62" fmla="*/ 2147483646 w 236"/>
              <a:gd name="T63" fmla="*/ 2147483646 h 158"/>
              <a:gd name="T64" fmla="*/ 2147483646 w 236"/>
              <a:gd name="T65" fmla="*/ 2147483646 h 158"/>
              <a:gd name="T66" fmla="*/ 2147483646 w 236"/>
              <a:gd name="T67" fmla="*/ 2147483646 h 158"/>
              <a:gd name="T68" fmla="*/ 0 w 236"/>
              <a:gd name="T69" fmla="*/ 2147483646 h 158"/>
              <a:gd name="T70" fmla="*/ 2147483646 w 236"/>
              <a:gd name="T71" fmla="*/ 2147483646 h 158"/>
              <a:gd name="T72" fmla="*/ 2147483646 w 236"/>
              <a:gd name="T73" fmla="*/ 2147483646 h 158"/>
              <a:gd name="T74" fmla="*/ 2147483646 w 236"/>
              <a:gd name="T75" fmla="*/ 2147483646 h 158"/>
              <a:gd name="T76" fmla="*/ 2147483646 w 236"/>
              <a:gd name="T77" fmla="*/ 2147483646 h 158"/>
              <a:gd name="T78" fmla="*/ 2147483646 w 236"/>
              <a:gd name="T79" fmla="*/ 2147483646 h 158"/>
              <a:gd name="T80" fmla="*/ 2147483646 w 236"/>
              <a:gd name="T81" fmla="*/ 2147483646 h 158"/>
              <a:gd name="T82" fmla="*/ 2147483646 w 236"/>
              <a:gd name="T83" fmla="*/ 2147483646 h 158"/>
              <a:gd name="T84" fmla="*/ 2147483646 w 236"/>
              <a:gd name="T85" fmla="*/ 2147483646 h 158"/>
              <a:gd name="T86" fmla="*/ 2147483646 w 236"/>
              <a:gd name="T87" fmla="*/ 2147483646 h 158"/>
              <a:gd name="T88" fmla="*/ 2147483646 w 236"/>
              <a:gd name="T89" fmla="*/ 2147483646 h 158"/>
              <a:gd name="T90" fmla="*/ 2147483646 w 236"/>
              <a:gd name="T91" fmla="*/ 2147483646 h 158"/>
              <a:gd name="T92" fmla="*/ 2147483646 w 236"/>
              <a:gd name="T93" fmla="*/ 2147483646 h 158"/>
              <a:gd name="T94" fmla="*/ 2147483646 w 236"/>
              <a:gd name="T95" fmla="*/ 2147483646 h 158"/>
              <a:gd name="T96" fmla="*/ 2147483646 w 236"/>
              <a:gd name="T97" fmla="*/ 2147483646 h 158"/>
              <a:gd name="T98" fmla="*/ 2147483646 w 236"/>
              <a:gd name="T99" fmla="*/ 2147483646 h 158"/>
              <a:gd name="T100" fmla="*/ 2147483646 w 236"/>
              <a:gd name="T101" fmla="*/ 2147483646 h 158"/>
              <a:gd name="T102" fmla="*/ 2147483646 w 236"/>
              <a:gd name="T103" fmla="*/ 2147483646 h 158"/>
              <a:gd name="T104" fmla="*/ 2147483646 w 236"/>
              <a:gd name="T105" fmla="*/ 2147483646 h 158"/>
              <a:gd name="T106" fmla="*/ 2147483646 w 236"/>
              <a:gd name="T107" fmla="*/ 2147483646 h 158"/>
              <a:gd name="T108" fmla="*/ 2147483646 w 236"/>
              <a:gd name="T109" fmla="*/ 2147483646 h 158"/>
              <a:gd name="T110" fmla="*/ 2147483646 w 236"/>
              <a:gd name="T111" fmla="*/ 2147483646 h 158"/>
              <a:gd name="T112" fmla="*/ 2147483646 w 236"/>
              <a:gd name="T113" fmla="*/ 2147483646 h 158"/>
              <a:gd name="T114" fmla="*/ 2147483646 w 236"/>
              <a:gd name="T115" fmla="*/ 2147483646 h 15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36"/>
              <a:gd name="T175" fmla="*/ 0 h 158"/>
              <a:gd name="T176" fmla="*/ 236 w 236"/>
              <a:gd name="T177" fmla="*/ 158 h 15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36" h="158">
                <a:moveTo>
                  <a:pt x="235" y="71"/>
                </a:moveTo>
                <a:cubicBezTo>
                  <a:pt x="235" y="69"/>
                  <a:pt x="234" y="67"/>
                  <a:pt x="233" y="66"/>
                </a:cubicBezTo>
                <a:cubicBezTo>
                  <a:pt x="233" y="67"/>
                  <a:pt x="234" y="66"/>
                  <a:pt x="234" y="67"/>
                </a:cubicBezTo>
                <a:cubicBezTo>
                  <a:pt x="233" y="68"/>
                  <a:pt x="232" y="66"/>
                  <a:pt x="232" y="65"/>
                </a:cubicBezTo>
                <a:cubicBezTo>
                  <a:pt x="232" y="65"/>
                  <a:pt x="232" y="65"/>
                  <a:pt x="232" y="65"/>
                </a:cubicBezTo>
                <a:cubicBezTo>
                  <a:pt x="232" y="63"/>
                  <a:pt x="232" y="62"/>
                  <a:pt x="232" y="61"/>
                </a:cubicBezTo>
                <a:cubicBezTo>
                  <a:pt x="232" y="59"/>
                  <a:pt x="232" y="62"/>
                  <a:pt x="233" y="61"/>
                </a:cubicBezTo>
                <a:cubicBezTo>
                  <a:pt x="234" y="61"/>
                  <a:pt x="234" y="57"/>
                  <a:pt x="234" y="56"/>
                </a:cubicBezTo>
                <a:cubicBezTo>
                  <a:pt x="234" y="56"/>
                  <a:pt x="233" y="55"/>
                  <a:pt x="233" y="55"/>
                </a:cubicBezTo>
                <a:cubicBezTo>
                  <a:pt x="232" y="54"/>
                  <a:pt x="234" y="54"/>
                  <a:pt x="234" y="53"/>
                </a:cubicBezTo>
                <a:cubicBezTo>
                  <a:pt x="231" y="49"/>
                  <a:pt x="231" y="49"/>
                  <a:pt x="231" y="49"/>
                </a:cubicBezTo>
                <a:cubicBezTo>
                  <a:pt x="231" y="49"/>
                  <a:pt x="232" y="48"/>
                  <a:pt x="233" y="49"/>
                </a:cubicBezTo>
                <a:cubicBezTo>
                  <a:pt x="232" y="46"/>
                  <a:pt x="230" y="44"/>
                  <a:pt x="229" y="42"/>
                </a:cubicBezTo>
                <a:cubicBezTo>
                  <a:pt x="230" y="41"/>
                  <a:pt x="229" y="38"/>
                  <a:pt x="229" y="37"/>
                </a:cubicBezTo>
                <a:cubicBezTo>
                  <a:pt x="230" y="36"/>
                  <a:pt x="229" y="38"/>
                  <a:pt x="229" y="38"/>
                </a:cubicBezTo>
                <a:cubicBezTo>
                  <a:pt x="230" y="36"/>
                  <a:pt x="230" y="36"/>
                  <a:pt x="230" y="36"/>
                </a:cubicBezTo>
                <a:cubicBezTo>
                  <a:pt x="231" y="39"/>
                  <a:pt x="232" y="36"/>
                  <a:pt x="233" y="37"/>
                </a:cubicBezTo>
                <a:cubicBezTo>
                  <a:pt x="232" y="36"/>
                  <a:pt x="233" y="32"/>
                  <a:pt x="233" y="29"/>
                </a:cubicBezTo>
                <a:cubicBezTo>
                  <a:pt x="231" y="31"/>
                  <a:pt x="232" y="26"/>
                  <a:pt x="230" y="26"/>
                </a:cubicBezTo>
                <a:cubicBezTo>
                  <a:pt x="230" y="23"/>
                  <a:pt x="232" y="24"/>
                  <a:pt x="232" y="23"/>
                </a:cubicBezTo>
                <a:cubicBezTo>
                  <a:pt x="231" y="20"/>
                  <a:pt x="231" y="17"/>
                  <a:pt x="231" y="14"/>
                </a:cubicBezTo>
                <a:cubicBezTo>
                  <a:pt x="232" y="15"/>
                  <a:pt x="233" y="15"/>
                  <a:pt x="231" y="14"/>
                </a:cubicBezTo>
                <a:cubicBezTo>
                  <a:pt x="231" y="14"/>
                  <a:pt x="231" y="14"/>
                  <a:pt x="231" y="14"/>
                </a:cubicBezTo>
                <a:cubicBezTo>
                  <a:pt x="232" y="14"/>
                  <a:pt x="232" y="14"/>
                  <a:pt x="232" y="14"/>
                </a:cubicBezTo>
                <a:cubicBezTo>
                  <a:pt x="231" y="12"/>
                  <a:pt x="231" y="7"/>
                  <a:pt x="230" y="5"/>
                </a:cubicBezTo>
                <a:cubicBezTo>
                  <a:pt x="230" y="5"/>
                  <a:pt x="230" y="5"/>
                  <a:pt x="231" y="5"/>
                </a:cubicBezTo>
                <a:cubicBezTo>
                  <a:pt x="228" y="0"/>
                  <a:pt x="230" y="6"/>
                  <a:pt x="227" y="5"/>
                </a:cubicBezTo>
                <a:cubicBezTo>
                  <a:pt x="228" y="4"/>
                  <a:pt x="228" y="4"/>
                  <a:pt x="228" y="4"/>
                </a:cubicBezTo>
                <a:cubicBezTo>
                  <a:pt x="226" y="5"/>
                  <a:pt x="224" y="3"/>
                  <a:pt x="222" y="5"/>
                </a:cubicBezTo>
                <a:cubicBezTo>
                  <a:pt x="222" y="5"/>
                  <a:pt x="222" y="4"/>
                  <a:pt x="222" y="4"/>
                </a:cubicBezTo>
                <a:cubicBezTo>
                  <a:pt x="222" y="4"/>
                  <a:pt x="221" y="5"/>
                  <a:pt x="220" y="5"/>
                </a:cubicBezTo>
                <a:cubicBezTo>
                  <a:pt x="220" y="5"/>
                  <a:pt x="220" y="5"/>
                  <a:pt x="220" y="5"/>
                </a:cubicBezTo>
                <a:cubicBezTo>
                  <a:pt x="220" y="5"/>
                  <a:pt x="220" y="5"/>
                  <a:pt x="220" y="5"/>
                </a:cubicBezTo>
                <a:cubicBezTo>
                  <a:pt x="220" y="5"/>
                  <a:pt x="220" y="5"/>
                  <a:pt x="220" y="5"/>
                </a:cubicBezTo>
                <a:cubicBezTo>
                  <a:pt x="220" y="5"/>
                  <a:pt x="220" y="5"/>
                  <a:pt x="220" y="5"/>
                </a:cubicBezTo>
                <a:cubicBezTo>
                  <a:pt x="220" y="5"/>
                  <a:pt x="220" y="5"/>
                  <a:pt x="220" y="5"/>
                </a:cubicBezTo>
                <a:cubicBezTo>
                  <a:pt x="218" y="5"/>
                  <a:pt x="217" y="5"/>
                  <a:pt x="216" y="6"/>
                </a:cubicBezTo>
                <a:cubicBezTo>
                  <a:pt x="216" y="6"/>
                  <a:pt x="216" y="5"/>
                  <a:pt x="217" y="5"/>
                </a:cubicBezTo>
                <a:cubicBezTo>
                  <a:pt x="215" y="4"/>
                  <a:pt x="215" y="6"/>
                  <a:pt x="213" y="6"/>
                </a:cubicBezTo>
                <a:cubicBezTo>
                  <a:pt x="212" y="6"/>
                  <a:pt x="211" y="5"/>
                  <a:pt x="212" y="5"/>
                </a:cubicBezTo>
                <a:cubicBezTo>
                  <a:pt x="211" y="6"/>
                  <a:pt x="208" y="6"/>
                  <a:pt x="207" y="7"/>
                </a:cubicBezTo>
                <a:cubicBezTo>
                  <a:pt x="207" y="6"/>
                  <a:pt x="206" y="6"/>
                  <a:pt x="205" y="6"/>
                </a:cubicBezTo>
                <a:cubicBezTo>
                  <a:pt x="194" y="7"/>
                  <a:pt x="184" y="7"/>
                  <a:pt x="173" y="10"/>
                </a:cubicBezTo>
                <a:cubicBezTo>
                  <a:pt x="172" y="8"/>
                  <a:pt x="176" y="8"/>
                  <a:pt x="175" y="7"/>
                </a:cubicBezTo>
                <a:cubicBezTo>
                  <a:pt x="175" y="9"/>
                  <a:pt x="173" y="8"/>
                  <a:pt x="170" y="8"/>
                </a:cubicBezTo>
                <a:cubicBezTo>
                  <a:pt x="170" y="8"/>
                  <a:pt x="170" y="8"/>
                  <a:pt x="170" y="8"/>
                </a:cubicBezTo>
                <a:cubicBezTo>
                  <a:pt x="168" y="9"/>
                  <a:pt x="168" y="8"/>
                  <a:pt x="166" y="8"/>
                </a:cubicBezTo>
                <a:cubicBezTo>
                  <a:pt x="166" y="9"/>
                  <a:pt x="166" y="9"/>
                  <a:pt x="166" y="9"/>
                </a:cubicBezTo>
                <a:cubicBezTo>
                  <a:pt x="165" y="10"/>
                  <a:pt x="163" y="7"/>
                  <a:pt x="162" y="9"/>
                </a:cubicBezTo>
                <a:cubicBezTo>
                  <a:pt x="161" y="8"/>
                  <a:pt x="161" y="8"/>
                  <a:pt x="161" y="8"/>
                </a:cubicBezTo>
                <a:cubicBezTo>
                  <a:pt x="159" y="10"/>
                  <a:pt x="158" y="7"/>
                  <a:pt x="157" y="9"/>
                </a:cubicBezTo>
                <a:cubicBezTo>
                  <a:pt x="157" y="9"/>
                  <a:pt x="157" y="9"/>
                  <a:pt x="157" y="9"/>
                </a:cubicBezTo>
                <a:cubicBezTo>
                  <a:pt x="154" y="8"/>
                  <a:pt x="152" y="11"/>
                  <a:pt x="151" y="10"/>
                </a:cubicBezTo>
                <a:cubicBezTo>
                  <a:pt x="148" y="10"/>
                  <a:pt x="146" y="10"/>
                  <a:pt x="146" y="12"/>
                </a:cubicBezTo>
                <a:cubicBezTo>
                  <a:pt x="145" y="11"/>
                  <a:pt x="145" y="10"/>
                  <a:pt x="146" y="10"/>
                </a:cubicBezTo>
                <a:cubicBezTo>
                  <a:pt x="138" y="11"/>
                  <a:pt x="129" y="11"/>
                  <a:pt x="122" y="13"/>
                </a:cubicBezTo>
                <a:cubicBezTo>
                  <a:pt x="121" y="13"/>
                  <a:pt x="122" y="13"/>
                  <a:pt x="122" y="12"/>
                </a:cubicBezTo>
                <a:cubicBezTo>
                  <a:pt x="118" y="14"/>
                  <a:pt x="113" y="11"/>
                  <a:pt x="110" y="14"/>
                </a:cubicBezTo>
                <a:cubicBezTo>
                  <a:pt x="109" y="15"/>
                  <a:pt x="109" y="15"/>
                  <a:pt x="109" y="15"/>
                </a:cubicBezTo>
                <a:cubicBezTo>
                  <a:pt x="108" y="15"/>
                  <a:pt x="108" y="14"/>
                  <a:pt x="107" y="13"/>
                </a:cubicBezTo>
                <a:cubicBezTo>
                  <a:pt x="106" y="14"/>
                  <a:pt x="103" y="14"/>
                  <a:pt x="102" y="15"/>
                </a:cubicBezTo>
                <a:cubicBezTo>
                  <a:pt x="102" y="14"/>
                  <a:pt x="102" y="14"/>
                  <a:pt x="102" y="14"/>
                </a:cubicBezTo>
                <a:cubicBezTo>
                  <a:pt x="100" y="14"/>
                  <a:pt x="98" y="15"/>
                  <a:pt x="96" y="15"/>
                </a:cubicBezTo>
                <a:cubicBezTo>
                  <a:pt x="97" y="14"/>
                  <a:pt x="97" y="14"/>
                  <a:pt x="97" y="14"/>
                </a:cubicBezTo>
                <a:cubicBezTo>
                  <a:pt x="86" y="12"/>
                  <a:pt x="73" y="11"/>
                  <a:pt x="65" y="13"/>
                </a:cubicBezTo>
                <a:cubicBezTo>
                  <a:pt x="63" y="14"/>
                  <a:pt x="64" y="11"/>
                  <a:pt x="63" y="12"/>
                </a:cubicBezTo>
                <a:cubicBezTo>
                  <a:pt x="54" y="14"/>
                  <a:pt x="44" y="10"/>
                  <a:pt x="36" y="13"/>
                </a:cubicBezTo>
                <a:cubicBezTo>
                  <a:pt x="30" y="13"/>
                  <a:pt x="28" y="17"/>
                  <a:pt x="28" y="17"/>
                </a:cubicBezTo>
                <a:cubicBezTo>
                  <a:pt x="43" y="17"/>
                  <a:pt x="56" y="19"/>
                  <a:pt x="71" y="21"/>
                </a:cubicBezTo>
                <a:cubicBezTo>
                  <a:pt x="76" y="21"/>
                  <a:pt x="82" y="21"/>
                  <a:pt x="87" y="21"/>
                </a:cubicBezTo>
                <a:cubicBezTo>
                  <a:pt x="106" y="21"/>
                  <a:pt x="126" y="24"/>
                  <a:pt x="145" y="21"/>
                </a:cubicBezTo>
                <a:cubicBezTo>
                  <a:pt x="144" y="21"/>
                  <a:pt x="145" y="20"/>
                  <a:pt x="146" y="20"/>
                </a:cubicBezTo>
                <a:cubicBezTo>
                  <a:pt x="147" y="20"/>
                  <a:pt x="147" y="20"/>
                  <a:pt x="147" y="20"/>
                </a:cubicBezTo>
                <a:cubicBezTo>
                  <a:pt x="148" y="19"/>
                  <a:pt x="148" y="19"/>
                  <a:pt x="148" y="19"/>
                </a:cubicBezTo>
                <a:cubicBezTo>
                  <a:pt x="150" y="19"/>
                  <a:pt x="149" y="20"/>
                  <a:pt x="148" y="21"/>
                </a:cubicBezTo>
                <a:cubicBezTo>
                  <a:pt x="156" y="20"/>
                  <a:pt x="163" y="19"/>
                  <a:pt x="170" y="19"/>
                </a:cubicBezTo>
                <a:cubicBezTo>
                  <a:pt x="171" y="18"/>
                  <a:pt x="174" y="19"/>
                  <a:pt x="174" y="17"/>
                </a:cubicBezTo>
                <a:cubicBezTo>
                  <a:pt x="175" y="17"/>
                  <a:pt x="174" y="18"/>
                  <a:pt x="174" y="18"/>
                </a:cubicBezTo>
                <a:cubicBezTo>
                  <a:pt x="180" y="17"/>
                  <a:pt x="180" y="17"/>
                  <a:pt x="185" y="18"/>
                </a:cubicBezTo>
                <a:cubicBezTo>
                  <a:pt x="195" y="18"/>
                  <a:pt x="205" y="17"/>
                  <a:pt x="215" y="16"/>
                </a:cubicBezTo>
                <a:cubicBezTo>
                  <a:pt x="220" y="15"/>
                  <a:pt x="220" y="15"/>
                  <a:pt x="220" y="15"/>
                </a:cubicBezTo>
                <a:cubicBezTo>
                  <a:pt x="220" y="19"/>
                  <a:pt x="220" y="19"/>
                  <a:pt x="220" y="19"/>
                </a:cubicBezTo>
                <a:cubicBezTo>
                  <a:pt x="221" y="39"/>
                  <a:pt x="223" y="59"/>
                  <a:pt x="222" y="80"/>
                </a:cubicBezTo>
                <a:cubicBezTo>
                  <a:pt x="225" y="83"/>
                  <a:pt x="223" y="88"/>
                  <a:pt x="225" y="91"/>
                </a:cubicBezTo>
                <a:cubicBezTo>
                  <a:pt x="225" y="91"/>
                  <a:pt x="225" y="91"/>
                  <a:pt x="225" y="91"/>
                </a:cubicBezTo>
                <a:cubicBezTo>
                  <a:pt x="225" y="94"/>
                  <a:pt x="224" y="95"/>
                  <a:pt x="223" y="99"/>
                </a:cubicBezTo>
                <a:cubicBezTo>
                  <a:pt x="224" y="99"/>
                  <a:pt x="223" y="101"/>
                  <a:pt x="224" y="100"/>
                </a:cubicBezTo>
                <a:cubicBezTo>
                  <a:pt x="226" y="102"/>
                  <a:pt x="222" y="103"/>
                  <a:pt x="223" y="105"/>
                </a:cubicBezTo>
                <a:cubicBezTo>
                  <a:pt x="222" y="105"/>
                  <a:pt x="224" y="105"/>
                  <a:pt x="223" y="105"/>
                </a:cubicBezTo>
                <a:cubicBezTo>
                  <a:pt x="224" y="110"/>
                  <a:pt x="223" y="104"/>
                  <a:pt x="220" y="110"/>
                </a:cubicBezTo>
                <a:cubicBezTo>
                  <a:pt x="221" y="117"/>
                  <a:pt x="219" y="129"/>
                  <a:pt x="217" y="130"/>
                </a:cubicBezTo>
                <a:cubicBezTo>
                  <a:pt x="217" y="130"/>
                  <a:pt x="217" y="130"/>
                  <a:pt x="217" y="130"/>
                </a:cubicBezTo>
                <a:cubicBezTo>
                  <a:pt x="215" y="128"/>
                  <a:pt x="214" y="132"/>
                  <a:pt x="213" y="131"/>
                </a:cubicBezTo>
                <a:cubicBezTo>
                  <a:pt x="213" y="131"/>
                  <a:pt x="213" y="131"/>
                  <a:pt x="214" y="130"/>
                </a:cubicBezTo>
                <a:cubicBezTo>
                  <a:pt x="209" y="131"/>
                  <a:pt x="207" y="133"/>
                  <a:pt x="203" y="133"/>
                </a:cubicBezTo>
                <a:cubicBezTo>
                  <a:pt x="200" y="135"/>
                  <a:pt x="195" y="134"/>
                  <a:pt x="193" y="136"/>
                </a:cubicBezTo>
                <a:cubicBezTo>
                  <a:pt x="193" y="135"/>
                  <a:pt x="191" y="135"/>
                  <a:pt x="190" y="135"/>
                </a:cubicBezTo>
                <a:cubicBezTo>
                  <a:pt x="188" y="138"/>
                  <a:pt x="183" y="135"/>
                  <a:pt x="181" y="138"/>
                </a:cubicBezTo>
                <a:cubicBezTo>
                  <a:pt x="181" y="137"/>
                  <a:pt x="181" y="137"/>
                  <a:pt x="181" y="137"/>
                </a:cubicBezTo>
                <a:cubicBezTo>
                  <a:pt x="171" y="140"/>
                  <a:pt x="160" y="140"/>
                  <a:pt x="150" y="142"/>
                </a:cubicBezTo>
                <a:cubicBezTo>
                  <a:pt x="145" y="143"/>
                  <a:pt x="138" y="141"/>
                  <a:pt x="132" y="142"/>
                </a:cubicBezTo>
                <a:cubicBezTo>
                  <a:pt x="131" y="143"/>
                  <a:pt x="132" y="143"/>
                  <a:pt x="131" y="144"/>
                </a:cubicBezTo>
                <a:cubicBezTo>
                  <a:pt x="129" y="144"/>
                  <a:pt x="131" y="143"/>
                  <a:pt x="130" y="142"/>
                </a:cubicBezTo>
                <a:cubicBezTo>
                  <a:pt x="127" y="144"/>
                  <a:pt x="123" y="142"/>
                  <a:pt x="119" y="142"/>
                </a:cubicBezTo>
                <a:cubicBezTo>
                  <a:pt x="118" y="143"/>
                  <a:pt x="117" y="143"/>
                  <a:pt x="118" y="143"/>
                </a:cubicBezTo>
                <a:cubicBezTo>
                  <a:pt x="113" y="142"/>
                  <a:pt x="107" y="144"/>
                  <a:pt x="103" y="142"/>
                </a:cubicBezTo>
                <a:cubicBezTo>
                  <a:pt x="104" y="145"/>
                  <a:pt x="100" y="144"/>
                  <a:pt x="99" y="144"/>
                </a:cubicBezTo>
                <a:cubicBezTo>
                  <a:pt x="98" y="144"/>
                  <a:pt x="98" y="143"/>
                  <a:pt x="98" y="143"/>
                </a:cubicBezTo>
                <a:cubicBezTo>
                  <a:pt x="95" y="143"/>
                  <a:pt x="93" y="143"/>
                  <a:pt x="89" y="142"/>
                </a:cubicBezTo>
                <a:cubicBezTo>
                  <a:pt x="87" y="142"/>
                  <a:pt x="87" y="143"/>
                  <a:pt x="84" y="143"/>
                </a:cubicBezTo>
                <a:cubicBezTo>
                  <a:pt x="83" y="141"/>
                  <a:pt x="80" y="142"/>
                  <a:pt x="78" y="142"/>
                </a:cubicBezTo>
                <a:cubicBezTo>
                  <a:pt x="78" y="143"/>
                  <a:pt x="75" y="144"/>
                  <a:pt x="73" y="143"/>
                </a:cubicBezTo>
                <a:cubicBezTo>
                  <a:pt x="74" y="141"/>
                  <a:pt x="74" y="141"/>
                  <a:pt x="74" y="141"/>
                </a:cubicBezTo>
                <a:cubicBezTo>
                  <a:pt x="67" y="142"/>
                  <a:pt x="57" y="138"/>
                  <a:pt x="49" y="139"/>
                </a:cubicBezTo>
                <a:cubicBezTo>
                  <a:pt x="48" y="138"/>
                  <a:pt x="48" y="138"/>
                  <a:pt x="48" y="138"/>
                </a:cubicBezTo>
                <a:cubicBezTo>
                  <a:pt x="40" y="139"/>
                  <a:pt x="32" y="135"/>
                  <a:pt x="24" y="136"/>
                </a:cubicBezTo>
                <a:cubicBezTo>
                  <a:pt x="22" y="135"/>
                  <a:pt x="18" y="134"/>
                  <a:pt x="16" y="134"/>
                </a:cubicBezTo>
                <a:cubicBezTo>
                  <a:pt x="16" y="134"/>
                  <a:pt x="16" y="134"/>
                  <a:pt x="15" y="134"/>
                </a:cubicBezTo>
                <a:cubicBezTo>
                  <a:pt x="17" y="131"/>
                  <a:pt x="18" y="129"/>
                  <a:pt x="17" y="126"/>
                </a:cubicBezTo>
                <a:cubicBezTo>
                  <a:pt x="18" y="126"/>
                  <a:pt x="18" y="126"/>
                  <a:pt x="18" y="126"/>
                </a:cubicBezTo>
                <a:cubicBezTo>
                  <a:pt x="17" y="123"/>
                  <a:pt x="17" y="119"/>
                  <a:pt x="18" y="115"/>
                </a:cubicBezTo>
                <a:cubicBezTo>
                  <a:pt x="18" y="114"/>
                  <a:pt x="18" y="111"/>
                  <a:pt x="17" y="112"/>
                </a:cubicBezTo>
                <a:cubicBezTo>
                  <a:pt x="16" y="111"/>
                  <a:pt x="18" y="112"/>
                  <a:pt x="17" y="110"/>
                </a:cubicBezTo>
                <a:cubicBezTo>
                  <a:pt x="19" y="112"/>
                  <a:pt x="19" y="112"/>
                  <a:pt x="19" y="112"/>
                </a:cubicBezTo>
                <a:cubicBezTo>
                  <a:pt x="20" y="104"/>
                  <a:pt x="20" y="98"/>
                  <a:pt x="20" y="90"/>
                </a:cubicBezTo>
                <a:cubicBezTo>
                  <a:pt x="22" y="88"/>
                  <a:pt x="20" y="83"/>
                  <a:pt x="21" y="79"/>
                </a:cubicBezTo>
                <a:cubicBezTo>
                  <a:pt x="21" y="77"/>
                  <a:pt x="22" y="73"/>
                  <a:pt x="20" y="71"/>
                </a:cubicBezTo>
                <a:cubicBezTo>
                  <a:pt x="21" y="71"/>
                  <a:pt x="21" y="71"/>
                  <a:pt x="21" y="71"/>
                </a:cubicBezTo>
                <a:cubicBezTo>
                  <a:pt x="21" y="67"/>
                  <a:pt x="21" y="63"/>
                  <a:pt x="22" y="59"/>
                </a:cubicBezTo>
                <a:cubicBezTo>
                  <a:pt x="22" y="56"/>
                  <a:pt x="21" y="56"/>
                  <a:pt x="20" y="54"/>
                </a:cubicBezTo>
                <a:cubicBezTo>
                  <a:pt x="21" y="54"/>
                  <a:pt x="21" y="54"/>
                  <a:pt x="21" y="54"/>
                </a:cubicBezTo>
                <a:cubicBezTo>
                  <a:pt x="20" y="52"/>
                  <a:pt x="19" y="52"/>
                  <a:pt x="18" y="51"/>
                </a:cubicBezTo>
                <a:cubicBezTo>
                  <a:pt x="19" y="49"/>
                  <a:pt x="18" y="49"/>
                  <a:pt x="18" y="47"/>
                </a:cubicBezTo>
                <a:cubicBezTo>
                  <a:pt x="19" y="49"/>
                  <a:pt x="20" y="50"/>
                  <a:pt x="21" y="51"/>
                </a:cubicBezTo>
                <a:cubicBezTo>
                  <a:pt x="22" y="49"/>
                  <a:pt x="19" y="46"/>
                  <a:pt x="21" y="44"/>
                </a:cubicBezTo>
                <a:cubicBezTo>
                  <a:pt x="21" y="42"/>
                  <a:pt x="21" y="40"/>
                  <a:pt x="19" y="40"/>
                </a:cubicBezTo>
                <a:cubicBezTo>
                  <a:pt x="20" y="41"/>
                  <a:pt x="20" y="39"/>
                  <a:pt x="21" y="40"/>
                </a:cubicBezTo>
                <a:cubicBezTo>
                  <a:pt x="20" y="38"/>
                  <a:pt x="20" y="37"/>
                  <a:pt x="20" y="36"/>
                </a:cubicBezTo>
                <a:cubicBezTo>
                  <a:pt x="20" y="37"/>
                  <a:pt x="20" y="37"/>
                  <a:pt x="20" y="37"/>
                </a:cubicBezTo>
                <a:cubicBezTo>
                  <a:pt x="19" y="37"/>
                  <a:pt x="19" y="35"/>
                  <a:pt x="17" y="35"/>
                </a:cubicBezTo>
                <a:cubicBezTo>
                  <a:pt x="18" y="36"/>
                  <a:pt x="18" y="36"/>
                  <a:pt x="18" y="37"/>
                </a:cubicBezTo>
                <a:cubicBezTo>
                  <a:pt x="17" y="37"/>
                  <a:pt x="16" y="34"/>
                  <a:pt x="17" y="34"/>
                </a:cubicBezTo>
                <a:cubicBezTo>
                  <a:pt x="18" y="33"/>
                  <a:pt x="19" y="35"/>
                  <a:pt x="19" y="34"/>
                </a:cubicBezTo>
                <a:cubicBezTo>
                  <a:pt x="17" y="30"/>
                  <a:pt x="17" y="30"/>
                  <a:pt x="17" y="30"/>
                </a:cubicBezTo>
                <a:cubicBezTo>
                  <a:pt x="17" y="30"/>
                  <a:pt x="17" y="32"/>
                  <a:pt x="16" y="32"/>
                </a:cubicBezTo>
                <a:cubicBezTo>
                  <a:pt x="17" y="33"/>
                  <a:pt x="17" y="33"/>
                  <a:pt x="17" y="33"/>
                </a:cubicBezTo>
                <a:cubicBezTo>
                  <a:pt x="16" y="33"/>
                  <a:pt x="16" y="33"/>
                  <a:pt x="16" y="33"/>
                </a:cubicBezTo>
                <a:cubicBezTo>
                  <a:pt x="16" y="36"/>
                  <a:pt x="15" y="39"/>
                  <a:pt x="16" y="42"/>
                </a:cubicBezTo>
                <a:cubicBezTo>
                  <a:pt x="17" y="40"/>
                  <a:pt x="17" y="40"/>
                  <a:pt x="17" y="40"/>
                </a:cubicBezTo>
                <a:cubicBezTo>
                  <a:pt x="17" y="42"/>
                  <a:pt x="19" y="44"/>
                  <a:pt x="18" y="46"/>
                </a:cubicBezTo>
                <a:cubicBezTo>
                  <a:pt x="17" y="45"/>
                  <a:pt x="17" y="45"/>
                  <a:pt x="16" y="45"/>
                </a:cubicBezTo>
                <a:cubicBezTo>
                  <a:pt x="16" y="46"/>
                  <a:pt x="17" y="46"/>
                  <a:pt x="17" y="47"/>
                </a:cubicBezTo>
                <a:cubicBezTo>
                  <a:pt x="15" y="46"/>
                  <a:pt x="15" y="46"/>
                  <a:pt x="15" y="46"/>
                </a:cubicBezTo>
                <a:cubicBezTo>
                  <a:pt x="17" y="47"/>
                  <a:pt x="16" y="51"/>
                  <a:pt x="16" y="52"/>
                </a:cubicBezTo>
                <a:cubicBezTo>
                  <a:pt x="16" y="51"/>
                  <a:pt x="16" y="51"/>
                  <a:pt x="16" y="51"/>
                </a:cubicBezTo>
                <a:cubicBezTo>
                  <a:pt x="15" y="54"/>
                  <a:pt x="17" y="51"/>
                  <a:pt x="17" y="53"/>
                </a:cubicBezTo>
                <a:cubicBezTo>
                  <a:pt x="17" y="54"/>
                  <a:pt x="15" y="53"/>
                  <a:pt x="14" y="55"/>
                </a:cubicBezTo>
                <a:cubicBezTo>
                  <a:pt x="14" y="58"/>
                  <a:pt x="16" y="62"/>
                  <a:pt x="14" y="65"/>
                </a:cubicBezTo>
                <a:cubicBezTo>
                  <a:pt x="14" y="68"/>
                  <a:pt x="15" y="70"/>
                  <a:pt x="16" y="73"/>
                </a:cubicBezTo>
                <a:cubicBezTo>
                  <a:pt x="16" y="75"/>
                  <a:pt x="14" y="72"/>
                  <a:pt x="15" y="75"/>
                </a:cubicBezTo>
                <a:cubicBezTo>
                  <a:pt x="14" y="74"/>
                  <a:pt x="13" y="75"/>
                  <a:pt x="13" y="75"/>
                </a:cubicBezTo>
                <a:cubicBezTo>
                  <a:pt x="13" y="75"/>
                  <a:pt x="12" y="79"/>
                  <a:pt x="14" y="77"/>
                </a:cubicBezTo>
                <a:cubicBezTo>
                  <a:pt x="14" y="80"/>
                  <a:pt x="13" y="84"/>
                  <a:pt x="13" y="87"/>
                </a:cubicBezTo>
                <a:cubicBezTo>
                  <a:pt x="13" y="86"/>
                  <a:pt x="12" y="86"/>
                  <a:pt x="11" y="87"/>
                </a:cubicBezTo>
                <a:cubicBezTo>
                  <a:pt x="12" y="88"/>
                  <a:pt x="13" y="91"/>
                  <a:pt x="12" y="94"/>
                </a:cubicBezTo>
                <a:cubicBezTo>
                  <a:pt x="14" y="94"/>
                  <a:pt x="14" y="93"/>
                  <a:pt x="15" y="93"/>
                </a:cubicBezTo>
                <a:cubicBezTo>
                  <a:pt x="15" y="94"/>
                  <a:pt x="15" y="94"/>
                  <a:pt x="15" y="95"/>
                </a:cubicBezTo>
                <a:cubicBezTo>
                  <a:pt x="14" y="95"/>
                  <a:pt x="12" y="95"/>
                  <a:pt x="12" y="97"/>
                </a:cubicBezTo>
                <a:cubicBezTo>
                  <a:pt x="10" y="97"/>
                  <a:pt x="12" y="93"/>
                  <a:pt x="10" y="94"/>
                </a:cubicBezTo>
                <a:cubicBezTo>
                  <a:pt x="9" y="93"/>
                  <a:pt x="9" y="89"/>
                  <a:pt x="10" y="88"/>
                </a:cubicBezTo>
                <a:cubicBezTo>
                  <a:pt x="9" y="85"/>
                  <a:pt x="10" y="89"/>
                  <a:pt x="8" y="89"/>
                </a:cubicBezTo>
                <a:cubicBezTo>
                  <a:pt x="8" y="91"/>
                  <a:pt x="9" y="92"/>
                  <a:pt x="9" y="95"/>
                </a:cubicBezTo>
                <a:cubicBezTo>
                  <a:pt x="10" y="95"/>
                  <a:pt x="10" y="94"/>
                  <a:pt x="11" y="95"/>
                </a:cubicBezTo>
                <a:cubicBezTo>
                  <a:pt x="12" y="98"/>
                  <a:pt x="9" y="99"/>
                  <a:pt x="9" y="99"/>
                </a:cubicBezTo>
                <a:cubicBezTo>
                  <a:pt x="9" y="98"/>
                  <a:pt x="9" y="98"/>
                  <a:pt x="9" y="98"/>
                </a:cubicBezTo>
                <a:cubicBezTo>
                  <a:pt x="8" y="100"/>
                  <a:pt x="9" y="100"/>
                  <a:pt x="9" y="102"/>
                </a:cubicBezTo>
                <a:cubicBezTo>
                  <a:pt x="6" y="103"/>
                  <a:pt x="9" y="99"/>
                  <a:pt x="7" y="98"/>
                </a:cubicBezTo>
                <a:cubicBezTo>
                  <a:pt x="6" y="100"/>
                  <a:pt x="6" y="100"/>
                  <a:pt x="6" y="100"/>
                </a:cubicBezTo>
                <a:cubicBezTo>
                  <a:pt x="5" y="103"/>
                  <a:pt x="7" y="101"/>
                  <a:pt x="6" y="104"/>
                </a:cubicBezTo>
                <a:cubicBezTo>
                  <a:pt x="6" y="103"/>
                  <a:pt x="6" y="103"/>
                  <a:pt x="6" y="103"/>
                </a:cubicBezTo>
                <a:cubicBezTo>
                  <a:pt x="6" y="105"/>
                  <a:pt x="6" y="105"/>
                  <a:pt x="6" y="105"/>
                </a:cubicBezTo>
                <a:cubicBezTo>
                  <a:pt x="7" y="105"/>
                  <a:pt x="8" y="105"/>
                  <a:pt x="8" y="103"/>
                </a:cubicBezTo>
                <a:cubicBezTo>
                  <a:pt x="10" y="105"/>
                  <a:pt x="8" y="105"/>
                  <a:pt x="8" y="107"/>
                </a:cubicBezTo>
                <a:cubicBezTo>
                  <a:pt x="9" y="108"/>
                  <a:pt x="8" y="106"/>
                  <a:pt x="10" y="106"/>
                </a:cubicBezTo>
                <a:cubicBezTo>
                  <a:pt x="11" y="106"/>
                  <a:pt x="10" y="108"/>
                  <a:pt x="11" y="109"/>
                </a:cubicBezTo>
                <a:cubicBezTo>
                  <a:pt x="10" y="112"/>
                  <a:pt x="9" y="110"/>
                  <a:pt x="8" y="111"/>
                </a:cubicBezTo>
                <a:cubicBezTo>
                  <a:pt x="8" y="111"/>
                  <a:pt x="8" y="109"/>
                  <a:pt x="9" y="109"/>
                </a:cubicBezTo>
                <a:cubicBezTo>
                  <a:pt x="8" y="107"/>
                  <a:pt x="6" y="110"/>
                  <a:pt x="5" y="108"/>
                </a:cubicBezTo>
                <a:cubicBezTo>
                  <a:pt x="4" y="110"/>
                  <a:pt x="6" y="110"/>
                  <a:pt x="6" y="111"/>
                </a:cubicBezTo>
                <a:cubicBezTo>
                  <a:pt x="6" y="111"/>
                  <a:pt x="7" y="112"/>
                  <a:pt x="8" y="111"/>
                </a:cubicBezTo>
                <a:cubicBezTo>
                  <a:pt x="11" y="115"/>
                  <a:pt x="5" y="113"/>
                  <a:pt x="5" y="117"/>
                </a:cubicBezTo>
                <a:cubicBezTo>
                  <a:pt x="7" y="116"/>
                  <a:pt x="7" y="122"/>
                  <a:pt x="10" y="119"/>
                </a:cubicBezTo>
                <a:cubicBezTo>
                  <a:pt x="10" y="120"/>
                  <a:pt x="11" y="121"/>
                  <a:pt x="10" y="122"/>
                </a:cubicBezTo>
                <a:cubicBezTo>
                  <a:pt x="9" y="121"/>
                  <a:pt x="9" y="124"/>
                  <a:pt x="8" y="122"/>
                </a:cubicBezTo>
                <a:cubicBezTo>
                  <a:pt x="8" y="123"/>
                  <a:pt x="8" y="123"/>
                  <a:pt x="8" y="123"/>
                </a:cubicBezTo>
                <a:cubicBezTo>
                  <a:pt x="6" y="121"/>
                  <a:pt x="6" y="121"/>
                  <a:pt x="6" y="121"/>
                </a:cubicBezTo>
                <a:cubicBezTo>
                  <a:pt x="5" y="122"/>
                  <a:pt x="4" y="124"/>
                  <a:pt x="3" y="125"/>
                </a:cubicBezTo>
                <a:cubicBezTo>
                  <a:pt x="3" y="126"/>
                  <a:pt x="4" y="124"/>
                  <a:pt x="4" y="126"/>
                </a:cubicBezTo>
                <a:cubicBezTo>
                  <a:pt x="4" y="126"/>
                  <a:pt x="3" y="127"/>
                  <a:pt x="3" y="128"/>
                </a:cubicBezTo>
                <a:cubicBezTo>
                  <a:pt x="4" y="126"/>
                  <a:pt x="5" y="128"/>
                  <a:pt x="5" y="129"/>
                </a:cubicBezTo>
                <a:cubicBezTo>
                  <a:pt x="5" y="131"/>
                  <a:pt x="3" y="132"/>
                  <a:pt x="3" y="132"/>
                </a:cubicBezTo>
                <a:cubicBezTo>
                  <a:pt x="2" y="130"/>
                  <a:pt x="2" y="130"/>
                  <a:pt x="2" y="130"/>
                </a:cubicBezTo>
                <a:cubicBezTo>
                  <a:pt x="3" y="131"/>
                  <a:pt x="1" y="130"/>
                  <a:pt x="1" y="132"/>
                </a:cubicBezTo>
                <a:cubicBezTo>
                  <a:pt x="2" y="132"/>
                  <a:pt x="3" y="133"/>
                  <a:pt x="4" y="134"/>
                </a:cubicBezTo>
                <a:cubicBezTo>
                  <a:pt x="4" y="135"/>
                  <a:pt x="3" y="136"/>
                  <a:pt x="3" y="136"/>
                </a:cubicBezTo>
                <a:cubicBezTo>
                  <a:pt x="3" y="134"/>
                  <a:pt x="3" y="134"/>
                  <a:pt x="3" y="134"/>
                </a:cubicBezTo>
                <a:cubicBezTo>
                  <a:pt x="3" y="135"/>
                  <a:pt x="2" y="135"/>
                  <a:pt x="1" y="135"/>
                </a:cubicBezTo>
                <a:cubicBezTo>
                  <a:pt x="1" y="136"/>
                  <a:pt x="1" y="136"/>
                  <a:pt x="1" y="136"/>
                </a:cubicBezTo>
                <a:cubicBezTo>
                  <a:pt x="0" y="136"/>
                  <a:pt x="0" y="136"/>
                  <a:pt x="0" y="136"/>
                </a:cubicBezTo>
                <a:cubicBezTo>
                  <a:pt x="0" y="136"/>
                  <a:pt x="0" y="136"/>
                  <a:pt x="0" y="136"/>
                </a:cubicBezTo>
                <a:cubicBezTo>
                  <a:pt x="0" y="136"/>
                  <a:pt x="0" y="136"/>
                  <a:pt x="0" y="136"/>
                </a:cubicBezTo>
                <a:cubicBezTo>
                  <a:pt x="0" y="136"/>
                  <a:pt x="0" y="136"/>
                  <a:pt x="0" y="136"/>
                </a:cubicBezTo>
                <a:cubicBezTo>
                  <a:pt x="0" y="136"/>
                  <a:pt x="0" y="136"/>
                  <a:pt x="0" y="136"/>
                </a:cubicBezTo>
                <a:cubicBezTo>
                  <a:pt x="1" y="138"/>
                  <a:pt x="1" y="138"/>
                  <a:pt x="1" y="137"/>
                </a:cubicBezTo>
                <a:cubicBezTo>
                  <a:pt x="2" y="139"/>
                  <a:pt x="4" y="142"/>
                  <a:pt x="8" y="148"/>
                </a:cubicBezTo>
                <a:cubicBezTo>
                  <a:pt x="8" y="148"/>
                  <a:pt x="8" y="148"/>
                  <a:pt x="8" y="148"/>
                </a:cubicBezTo>
                <a:cubicBezTo>
                  <a:pt x="8" y="148"/>
                  <a:pt x="8" y="148"/>
                  <a:pt x="8" y="148"/>
                </a:cubicBezTo>
                <a:cubicBezTo>
                  <a:pt x="8" y="148"/>
                  <a:pt x="8" y="148"/>
                  <a:pt x="8" y="148"/>
                </a:cubicBezTo>
                <a:cubicBezTo>
                  <a:pt x="8" y="148"/>
                  <a:pt x="8" y="148"/>
                  <a:pt x="8" y="148"/>
                </a:cubicBezTo>
                <a:cubicBezTo>
                  <a:pt x="9" y="147"/>
                  <a:pt x="9" y="147"/>
                  <a:pt x="9" y="147"/>
                </a:cubicBezTo>
                <a:cubicBezTo>
                  <a:pt x="10" y="147"/>
                  <a:pt x="10" y="148"/>
                  <a:pt x="9" y="148"/>
                </a:cubicBezTo>
                <a:cubicBezTo>
                  <a:pt x="10" y="147"/>
                  <a:pt x="11" y="148"/>
                  <a:pt x="12" y="148"/>
                </a:cubicBezTo>
                <a:cubicBezTo>
                  <a:pt x="12" y="148"/>
                  <a:pt x="12" y="148"/>
                  <a:pt x="12" y="148"/>
                </a:cubicBezTo>
                <a:cubicBezTo>
                  <a:pt x="13" y="148"/>
                  <a:pt x="15" y="147"/>
                  <a:pt x="15" y="148"/>
                </a:cubicBezTo>
                <a:cubicBezTo>
                  <a:pt x="15" y="146"/>
                  <a:pt x="14" y="148"/>
                  <a:pt x="13" y="147"/>
                </a:cubicBezTo>
                <a:cubicBezTo>
                  <a:pt x="12" y="145"/>
                  <a:pt x="15" y="146"/>
                  <a:pt x="15" y="146"/>
                </a:cubicBezTo>
                <a:cubicBezTo>
                  <a:pt x="15" y="148"/>
                  <a:pt x="18" y="147"/>
                  <a:pt x="19" y="147"/>
                </a:cubicBezTo>
                <a:cubicBezTo>
                  <a:pt x="20" y="148"/>
                  <a:pt x="20" y="148"/>
                  <a:pt x="20" y="149"/>
                </a:cubicBezTo>
                <a:cubicBezTo>
                  <a:pt x="21" y="147"/>
                  <a:pt x="21" y="147"/>
                  <a:pt x="21" y="147"/>
                </a:cubicBezTo>
                <a:cubicBezTo>
                  <a:pt x="21" y="150"/>
                  <a:pt x="24" y="147"/>
                  <a:pt x="25" y="148"/>
                </a:cubicBezTo>
                <a:cubicBezTo>
                  <a:pt x="24" y="149"/>
                  <a:pt x="24" y="150"/>
                  <a:pt x="25" y="150"/>
                </a:cubicBezTo>
                <a:cubicBezTo>
                  <a:pt x="24" y="148"/>
                  <a:pt x="28" y="149"/>
                  <a:pt x="27" y="147"/>
                </a:cubicBezTo>
                <a:cubicBezTo>
                  <a:pt x="30" y="148"/>
                  <a:pt x="26" y="149"/>
                  <a:pt x="27" y="151"/>
                </a:cubicBezTo>
                <a:cubicBezTo>
                  <a:pt x="29" y="150"/>
                  <a:pt x="30" y="152"/>
                  <a:pt x="31" y="151"/>
                </a:cubicBezTo>
                <a:cubicBezTo>
                  <a:pt x="29" y="150"/>
                  <a:pt x="31" y="150"/>
                  <a:pt x="32" y="149"/>
                </a:cubicBezTo>
                <a:cubicBezTo>
                  <a:pt x="34" y="149"/>
                  <a:pt x="31" y="150"/>
                  <a:pt x="33" y="151"/>
                </a:cubicBezTo>
                <a:cubicBezTo>
                  <a:pt x="34" y="150"/>
                  <a:pt x="35" y="149"/>
                  <a:pt x="34" y="148"/>
                </a:cubicBezTo>
                <a:cubicBezTo>
                  <a:pt x="35" y="149"/>
                  <a:pt x="37" y="148"/>
                  <a:pt x="38" y="149"/>
                </a:cubicBezTo>
                <a:cubicBezTo>
                  <a:pt x="39" y="150"/>
                  <a:pt x="35" y="149"/>
                  <a:pt x="36" y="150"/>
                </a:cubicBezTo>
                <a:cubicBezTo>
                  <a:pt x="39" y="151"/>
                  <a:pt x="38" y="148"/>
                  <a:pt x="41" y="148"/>
                </a:cubicBezTo>
                <a:cubicBezTo>
                  <a:pt x="40" y="147"/>
                  <a:pt x="42" y="145"/>
                  <a:pt x="43" y="145"/>
                </a:cubicBezTo>
                <a:cubicBezTo>
                  <a:pt x="46" y="145"/>
                  <a:pt x="42" y="145"/>
                  <a:pt x="43" y="147"/>
                </a:cubicBezTo>
                <a:cubicBezTo>
                  <a:pt x="44" y="147"/>
                  <a:pt x="44" y="147"/>
                  <a:pt x="44" y="147"/>
                </a:cubicBezTo>
                <a:cubicBezTo>
                  <a:pt x="46" y="149"/>
                  <a:pt x="40" y="149"/>
                  <a:pt x="41" y="151"/>
                </a:cubicBezTo>
                <a:cubicBezTo>
                  <a:pt x="43" y="151"/>
                  <a:pt x="43" y="151"/>
                  <a:pt x="43" y="151"/>
                </a:cubicBezTo>
                <a:cubicBezTo>
                  <a:pt x="42" y="151"/>
                  <a:pt x="42" y="152"/>
                  <a:pt x="42" y="153"/>
                </a:cubicBezTo>
                <a:cubicBezTo>
                  <a:pt x="43" y="151"/>
                  <a:pt x="46" y="153"/>
                  <a:pt x="46" y="153"/>
                </a:cubicBezTo>
                <a:cubicBezTo>
                  <a:pt x="46" y="151"/>
                  <a:pt x="45" y="153"/>
                  <a:pt x="45" y="152"/>
                </a:cubicBezTo>
                <a:cubicBezTo>
                  <a:pt x="47" y="152"/>
                  <a:pt x="48" y="150"/>
                  <a:pt x="50" y="151"/>
                </a:cubicBezTo>
                <a:cubicBezTo>
                  <a:pt x="48" y="152"/>
                  <a:pt x="50" y="153"/>
                  <a:pt x="49" y="153"/>
                </a:cubicBezTo>
                <a:cubicBezTo>
                  <a:pt x="51" y="154"/>
                  <a:pt x="50" y="152"/>
                  <a:pt x="52" y="153"/>
                </a:cubicBezTo>
                <a:cubicBezTo>
                  <a:pt x="51" y="153"/>
                  <a:pt x="51" y="153"/>
                  <a:pt x="51" y="153"/>
                </a:cubicBezTo>
                <a:cubicBezTo>
                  <a:pt x="57" y="154"/>
                  <a:pt x="65" y="155"/>
                  <a:pt x="71" y="153"/>
                </a:cubicBezTo>
                <a:cubicBezTo>
                  <a:pt x="72" y="154"/>
                  <a:pt x="73" y="155"/>
                  <a:pt x="76" y="156"/>
                </a:cubicBezTo>
                <a:cubicBezTo>
                  <a:pt x="75" y="155"/>
                  <a:pt x="77" y="155"/>
                  <a:pt x="77" y="154"/>
                </a:cubicBezTo>
                <a:cubicBezTo>
                  <a:pt x="79" y="156"/>
                  <a:pt x="79" y="156"/>
                  <a:pt x="79" y="156"/>
                </a:cubicBezTo>
                <a:cubicBezTo>
                  <a:pt x="80" y="157"/>
                  <a:pt x="83" y="156"/>
                  <a:pt x="85" y="155"/>
                </a:cubicBezTo>
                <a:cubicBezTo>
                  <a:pt x="85" y="156"/>
                  <a:pt x="85" y="156"/>
                  <a:pt x="85" y="156"/>
                </a:cubicBezTo>
                <a:cubicBezTo>
                  <a:pt x="87" y="157"/>
                  <a:pt x="87" y="156"/>
                  <a:pt x="87" y="155"/>
                </a:cubicBezTo>
                <a:cubicBezTo>
                  <a:pt x="88" y="156"/>
                  <a:pt x="88" y="156"/>
                  <a:pt x="88" y="156"/>
                </a:cubicBezTo>
                <a:cubicBezTo>
                  <a:pt x="89" y="155"/>
                  <a:pt x="89" y="155"/>
                  <a:pt x="89" y="155"/>
                </a:cubicBezTo>
                <a:cubicBezTo>
                  <a:pt x="90" y="155"/>
                  <a:pt x="92" y="155"/>
                  <a:pt x="92" y="157"/>
                </a:cubicBezTo>
                <a:cubicBezTo>
                  <a:pt x="93" y="157"/>
                  <a:pt x="93" y="156"/>
                  <a:pt x="93" y="156"/>
                </a:cubicBezTo>
                <a:cubicBezTo>
                  <a:pt x="94" y="157"/>
                  <a:pt x="99" y="157"/>
                  <a:pt x="101" y="157"/>
                </a:cubicBezTo>
                <a:cubicBezTo>
                  <a:pt x="100" y="156"/>
                  <a:pt x="100" y="156"/>
                  <a:pt x="100" y="155"/>
                </a:cubicBezTo>
                <a:cubicBezTo>
                  <a:pt x="101" y="153"/>
                  <a:pt x="101" y="155"/>
                  <a:pt x="102" y="154"/>
                </a:cubicBezTo>
                <a:cubicBezTo>
                  <a:pt x="102" y="155"/>
                  <a:pt x="103" y="156"/>
                  <a:pt x="102" y="156"/>
                </a:cubicBezTo>
                <a:cubicBezTo>
                  <a:pt x="106" y="158"/>
                  <a:pt x="111" y="157"/>
                  <a:pt x="116" y="157"/>
                </a:cubicBezTo>
                <a:cubicBezTo>
                  <a:pt x="117" y="157"/>
                  <a:pt x="117" y="157"/>
                  <a:pt x="117" y="156"/>
                </a:cubicBezTo>
                <a:cubicBezTo>
                  <a:pt x="120" y="158"/>
                  <a:pt x="124" y="156"/>
                  <a:pt x="127" y="157"/>
                </a:cubicBezTo>
                <a:cubicBezTo>
                  <a:pt x="127" y="156"/>
                  <a:pt x="128" y="154"/>
                  <a:pt x="129" y="154"/>
                </a:cubicBezTo>
                <a:cubicBezTo>
                  <a:pt x="131" y="153"/>
                  <a:pt x="130" y="156"/>
                  <a:pt x="132" y="157"/>
                </a:cubicBezTo>
                <a:cubicBezTo>
                  <a:pt x="133" y="156"/>
                  <a:pt x="135" y="156"/>
                  <a:pt x="135" y="156"/>
                </a:cubicBezTo>
                <a:cubicBezTo>
                  <a:pt x="135" y="156"/>
                  <a:pt x="135" y="156"/>
                  <a:pt x="135" y="156"/>
                </a:cubicBezTo>
                <a:cubicBezTo>
                  <a:pt x="136" y="155"/>
                  <a:pt x="138" y="155"/>
                  <a:pt x="139" y="155"/>
                </a:cubicBezTo>
                <a:cubicBezTo>
                  <a:pt x="139" y="156"/>
                  <a:pt x="139" y="156"/>
                  <a:pt x="139" y="156"/>
                </a:cubicBezTo>
                <a:cubicBezTo>
                  <a:pt x="140" y="156"/>
                  <a:pt x="142" y="156"/>
                  <a:pt x="143" y="156"/>
                </a:cubicBezTo>
                <a:cubicBezTo>
                  <a:pt x="143" y="155"/>
                  <a:pt x="146" y="156"/>
                  <a:pt x="147" y="154"/>
                </a:cubicBezTo>
                <a:cubicBezTo>
                  <a:pt x="147" y="155"/>
                  <a:pt x="146" y="155"/>
                  <a:pt x="147" y="155"/>
                </a:cubicBezTo>
                <a:cubicBezTo>
                  <a:pt x="147" y="154"/>
                  <a:pt x="147" y="154"/>
                  <a:pt x="147" y="154"/>
                </a:cubicBezTo>
                <a:cubicBezTo>
                  <a:pt x="149" y="154"/>
                  <a:pt x="149" y="154"/>
                  <a:pt x="149" y="154"/>
                </a:cubicBezTo>
                <a:cubicBezTo>
                  <a:pt x="149" y="155"/>
                  <a:pt x="149" y="155"/>
                  <a:pt x="148" y="156"/>
                </a:cubicBezTo>
                <a:cubicBezTo>
                  <a:pt x="150" y="156"/>
                  <a:pt x="149" y="155"/>
                  <a:pt x="150" y="154"/>
                </a:cubicBezTo>
                <a:cubicBezTo>
                  <a:pt x="151" y="153"/>
                  <a:pt x="151" y="154"/>
                  <a:pt x="152" y="155"/>
                </a:cubicBezTo>
                <a:cubicBezTo>
                  <a:pt x="152" y="155"/>
                  <a:pt x="151" y="154"/>
                  <a:pt x="151" y="155"/>
                </a:cubicBezTo>
                <a:cubicBezTo>
                  <a:pt x="150" y="156"/>
                  <a:pt x="152" y="155"/>
                  <a:pt x="152" y="156"/>
                </a:cubicBezTo>
                <a:cubicBezTo>
                  <a:pt x="152" y="156"/>
                  <a:pt x="152" y="154"/>
                  <a:pt x="153" y="154"/>
                </a:cubicBezTo>
                <a:cubicBezTo>
                  <a:pt x="154" y="154"/>
                  <a:pt x="157" y="154"/>
                  <a:pt x="157" y="155"/>
                </a:cubicBezTo>
                <a:cubicBezTo>
                  <a:pt x="158" y="154"/>
                  <a:pt x="159" y="154"/>
                  <a:pt x="159" y="154"/>
                </a:cubicBezTo>
                <a:cubicBezTo>
                  <a:pt x="158" y="153"/>
                  <a:pt x="157" y="153"/>
                  <a:pt x="157" y="153"/>
                </a:cubicBezTo>
                <a:cubicBezTo>
                  <a:pt x="157" y="152"/>
                  <a:pt x="159" y="152"/>
                  <a:pt x="159" y="152"/>
                </a:cubicBezTo>
                <a:cubicBezTo>
                  <a:pt x="159" y="153"/>
                  <a:pt x="159" y="153"/>
                  <a:pt x="159" y="153"/>
                </a:cubicBezTo>
                <a:cubicBezTo>
                  <a:pt x="159" y="152"/>
                  <a:pt x="161" y="152"/>
                  <a:pt x="160" y="152"/>
                </a:cubicBezTo>
                <a:cubicBezTo>
                  <a:pt x="162" y="153"/>
                  <a:pt x="162" y="153"/>
                  <a:pt x="162" y="153"/>
                </a:cubicBezTo>
                <a:cubicBezTo>
                  <a:pt x="162" y="152"/>
                  <a:pt x="164" y="152"/>
                  <a:pt x="165" y="151"/>
                </a:cubicBezTo>
                <a:cubicBezTo>
                  <a:pt x="166" y="153"/>
                  <a:pt x="165" y="154"/>
                  <a:pt x="167" y="154"/>
                </a:cubicBezTo>
                <a:cubicBezTo>
                  <a:pt x="169" y="152"/>
                  <a:pt x="169" y="152"/>
                  <a:pt x="169" y="152"/>
                </a:cubicBezTo>
                <a:cubicBezTo>
                  <a:pt x="170" y="152"/>
                  <a:pt x="171" y="152"/>
                  <a:pt x="170" y="153"/>
                </a:cubicBezTo>
                <a:cubicBezTo>
                  <a:pt x="174" y="153"/>
                  <a:pt x="174" y="149"/>
                  <a:pt x="177" y="150"/>
                </a:cubicBezTo>
                <a:cubicBezTo>
                  <a:pt x="176" y="152"/>
                  <a:pt x="177" y="152"/>
                  <a:pt x="179" y="152"/>
                </a:cubicBezTo>
                <a:cubicBezTo>
                  <a:pt x="179" y="152"/>
                  <a:pt x="179" y="151"/>
                  <a:pt x="179" y="151"/>
                </a:cubicBezTo>
                <a:cubicBezTo>
                  <a:pt x="179" y="150"/>
                  <a:pt x="179" y="152"/>
                  <a:pt x="177" y="151"/>
                </a:cubicBezTo>
                <a:cubicBezTo>
                  <a:pt x="177" y="150"/>
                  <a:pt x="178" y="151"/>
                  <a:pt x="179" y="150"/>
                </a:cubicBezTo>
                <a:cubicBezTo>
                  <a:pt x="182" y="153"/>
                  <a:pt x="188" y="149"/>
                  <a:pt x="193" y="149"/>
                </a:cubicBezTo>
                <a:cubicBezTo>
                  <a:pt x="192" y="148"/>
                  <a:pt x="194" y="149"/>
                  <a:pt x="195" y="148"/>
                </a:cubicBezTo>
                <a:cubicBezTo>
                  <a:pt x="195" y="150"/>
                  <a:pt x="198" y="147"/>
                  <a:pt x="199" y="148"/>
                </a:cubicBezTo>
                <a:cubicBezTo>
                  <a:pt x="198" y="146"/>
                  <a:pt x="198" y="146"/>
                  <a:pt x="198" y="146"/>
                </a:cubicBezTo>
                <a:cubicBezTo>
                  <a:pt x="201" y="147"/>
                  <a:pt x="202" y="143"/>
                  <a:pt x="204" y="144"/>
                </a:cubicBezTo>
                <a:cubicBezTo>
                  <a:pt x="205" y="144"/>
                  <a:pt x="203" y="146"/>
                  <a:pt x="203" y="146"/>
                </a:cubicBezTo>
                <a:cubicBezTo>
                  <a:pt x="205" y="147"/>
                  <a:pt x="208" y="143"/>
                  <a:pt x="210" y="145"/>
                </a:cubicBezTo>
                <a:cubicBezTo>
                  <a:pt x="210" y="144"/>
                  <a:pt x="209" y="143"/>
                  <a:pt x="211" y="142"/>
                </a:cubicBezTo>
                <a:cubicBezTo>
                  <a:pt x="212" y="142"/>
                  <a:pt x="215" y="142"/>
                  <a:pt x="215" y="142"/>
                </a:cubicBezTo>
                <a:cubicBezTo>
                  <a:pt x="216" y="142"/>
                  <a:pt x="216" y="141"/>
                  <a:pt x="218" y="141"/>
                </a:cubicBezTo>
                <a:cubicBezTo>
                  <a:pt x="218" y="142"/>
                  <a:pt x="217" y="142"/>
                  <a:pt x="217" y="142"/>
                </a:cubicBezTo>
                <a:cubicBezTo>
                  <a:pt x="219" y="142"/>
                  <a:pt x="220" y="141"/>
                  <a:pt x="222" y="140"/>
                </a:cubicBezTo>
                <a:cubicBezTo>
                  <a:pt x="223" y="140"/>
                  <a:pt x="223" y="140"/>
                  <a:pt x="223" y="140"/>
                </a:cubicBezTo>
                <a:cubicBezTo>
                  <a:pt x="228" y="137"/>
                  <a:pt x="226" y="138"/>
                  <a:pt x="227" y="137"/>
                </a:cubicBezTo>
                <a:cubicBezTo>
                  <a:pt x="228" y="135"/>
                  <a:pt x="230" y="133"/>
                  <a:pt x="230" y="132"/>
                </a:cubicBezTo>
                <a:cubicBezTo>
                  <a:pt x="229" y="130"/>
                  <a:pt x="232" y="128"/>
                  <a:pt x="230" y="128"/>
                </a:cubicBezTo>
                <a:cubicBezTo>
                  <a:pt x="230" y="128"/>
                  <a:pt x="231" y="127"/>
                  <a:pt x="231" y="127"/>
                </a:cubicBezTo>
                <a:cubicBezTo>
                  <a:pt x="231" y="126"/>
                  <a:pt x="229" y="125"/>
                  <a:pt x="229" y="124"/>
                </a:cubicBezTo>
                <a:cubicBezTo>
                  <a:pt x="231" y="125"/>
                  <a:pt x="231" y="125"/>
                  <a:pt x="231" y="125"/>
                </a:cubicBezTo>
                <a:cubicBezTo>
                  <a:pt x="232" y="125"/>
                  <a:pt x="232" y="122"/>
                  <a:pt x="233" y="121"/>
                </a:cubicBezTo>
                <a:cubicBezTo>
                  <a:pt x="231" y="122"/>
                  <a:pt x="233" y="120"/>
                  <a:pt x="232" y="120"/>
                </a:cubicBezTo>
                <a:cubicBezTo>
                  <a:pt x="232" y="118"/>
                  <a:pt x="232" y="118"/>
                  <a:pt x="232" y="118"/>
                </a:cubicBezTo>
                <a:cubicBezTo>
                  <a:pt x="232" y="116"/>
                  <a:pt x="231" y="118"/>
                  <a:pt x="231" y="115"/>
                </a:cubicBezTo>
                <a:cubicBezTo>
                  <a:pt x="231" y="114"/>
                  <a:pt x="233" y="115"/>
                  <a:pt x="233" y="116"/>
                </a:cubicBezTo>
                <a:cubicBezTo>
                  <a:pt x="234" y="114"/>
                  <a:pt x="233" y="113"/>
                  <a:pt x="233" y="112"/>
                </a:cubicBezTo>
                <a:cubicBezTo>
                  <a:pt x="233" y="112"/>
                  <a:pt x="233" y="112"/>
                  <a:pt x="233" y="112"/>
                </a:cubicBezTo>
                <a:cubicBezTo>
                  <a:pt x="233" y="112"/>
                  <a:pt x="233" y="112"/>
                  <a:pt x="233" y="112"/>
                </a:cubicBezTo>
                <a:cubicBezTo>
                  <a:pt x="233" y="111"/>
                  <a:pt x="233" y="111"/>
                  <a:pt x="233" y="110"/>
                </a:cubicBezTo>
                <a:cubicBezTo>
                  <a:pt x="233" y="110"/>
                  <a:pt x="233" y="110"/>
                  <a:pt x="233" y="110"/>
                </a:cubicBezTo>
                <a:cubicBezTo>
                  <a:pt x="233" y="111"/>
                  <a:pt x="233" y="111"/>
                  <a:pt x="233" y="111"/>
                </a:cubicBezTo>
                <a:cubicBezTo>
                  <a:pt x="233" y="111"/>
                  <a:pt x="233" y="111"/>
                  <a:pt x="233" y="110"/>
                </a:cubicBezTo>
                <a:cubicBezTo>
                  <a:pt x="234" y="110"/>
                  <a:pt x="234" y="110"/>
                  <a:pt x="234" y="110"/>
                </a:cubicBezTo>
                <a:cubicBezTo>
                  <a:pt x="234" y="109"/>
                  <a:pt x="234" y="109"/>
                  <a:pt x="234" y="109"/>
                </a:cubicBezTo>
                <a:cubicBezTo>
                  <a:pt x="235" y="109"/>
                  <a:pt x="235" y="109"/>
                  <a:pt x="235" y="109"/>
                </a:cubicBezTo>
                <a:cubicBezTo>
                  <a:pt x="235" y="108"/>
                  <a:pt x="234" y="106"/>
                  <a:pt x="234" y="106"/>
                </a:cubicBezTo>
                <a:cubicBezTo>
                  <a:pt x="235" y="102"/>
                  <a:pt x="235" y="96"/>
                  <a:pt x="234" y="94"/>
                </a:cubicBezTo>
                <a:cubicBezTo>
                  <a:pt x="234" y="94"/>
                  <a:pt x="235" y="94"/>
                  <a:pt x="234" y="94"/>
                </a:cubicBezTo>
                <a:cubicBezTo>
                  <a:pt x="234" y="93"/>
                  <a:pt x="233" y="91"/>
                  <a:pt x="234" y="91"/>
                </a:cubicBezTo>
                <a:cubicBezTo>
                  <a:pt x="234" y="90"/>
                  <a:pt x="235" y="90"/>
                  <a:pt x="235" y="88"/>
                </a:cubicBezTo>
                <a:cubicBezTo>
                  <a:pt x="235" y="88"/>
                  <a:pt x="234" y="88"/>
                  <a:pt x="234" y="88"/>
                </a:cubicBezTo>
                <a:cubicBezTo>
                  <a:pt x="236" y="85"/>
                  <a:pt x="233" y="81"/>
                  <a:pt x="234" y="77"/>
                </a:cubicBezTo>
                <a:cubicBezTo>
                  <a:pt x="235" y="78"/>
                  <a:pt x="235" y="78"/>
                  <a:pt x="235" y="79"/>
                </a:cubicBezTo>
                <a:cubicBezTo>
                  <a:pt x="235" y="76"/>
                  <a:pt x="235" y="73"/>
                  <a:pt x="233" y="70"/>
                </a:cubicBezTo>
                <a:cubicBezTo>
                  <a:pt x="234" y="71"/>
                  <a:pt x="234" y="71"/>
                  <a:pt x="235" y="71"/>
                </a:cubicBezTo>
                <a:close/>
                <a:moveTo>
                  <a:pt x="233" y="107"/>
                </a:moveTo>
                <a:cubicBezTo>
                  <a:pt x="233" y="107"/>
                  <a:pt x="233" y="108"/>
                  <a:pt x="233" y="108"/>
                </a:cubicBezTo>
                <a:cubicBezTo>
                  <a:pt x="233" y="108"/>
                  <a:pt x="233" y="107"/>
                  <a:pt x="233" y="107"/>
                </a:cubicBezTo>
                <a:close/>
              </a:path>
            </a:pathLst>
          </a:custGeom>
          <a:solidFill>
            <a:schemeClr val="accent2"/>
          </a:solidFill>
          <a:ln w="9525">
            <a:noFill/>
            <a:round/>
            <a:headEnd/>
            <a:tailEnd/>
          </a:ln>
        </p:spPr>
        <p:txBody>
          <a:bodyPr lIns="36000" tIns="72000" rIns="36000" bIns="36000" anchor="ctr" anchorCtr="1"/>
          <a:lstStyle>
            <a:lvl1pPr>
              <a:spcBef>
                <a:spcPct val="20000"/>
              </a:spcBef>
              <a:buClr>
                <a:srgbClr val="FFAA19"/>
              </a:buClr>
              <a:buFont typeface="Arial" charset="0"/>
              <a:buChar char="•"/>
              <a:defRPr sz="2400">
                <a:solidFill>
                  <a:schemeClr val="tx1"/>
                </a:solidFill>
                <a:latin typeface="Arial" charset="0"/>
              </a:defRPr>
            </a:lvl1pPr>
            <a:lvl2pPr marL="742950" indent="-285750">
              <a:spcBef>
                <a:spcPct val="20000"/>
              </a:spcBef>
              <a:buClr>
                <a:srgbClr val="FFAA19"/>
              </a:buClr>
              <a:buFont typeface="Arial" charset="0"/>
              <a:buChar char="•"/>
              <a:defRPr sz="2000">
                <a:solidFill>
                  <a:schemeClr val="tx1"/>
                </a:solidFill>
                <a:latin typeface="Arial" charset="0"/>
              </a:defRPr>
            </a:lvl2pPr>
            <a:lvl3pPr marL="1143000" indent="-228600">
              <a:spcBef>
                <a:spcPct val="20000"/>
              </a:spcBef>
              <a:buClr>
                <a:srgbClr val="FFAA19"/>
              </a:buClr>
              <a:buFont typeface="Arial" charset="0"/>
              <a:buChar char="•"/>
              <a:defRPr>
                <a:solidFill>
                  <a:schemeClr val="tx1"/>
                </a:solidFill>
                <a:latin typeface="Arial" charset="0"/>
              </a:defRPr>
            </a:lvl3pPr>
            <a:lvl4pPr marL="1600200" indent="-228600">
              <a:spcBef>
                <a:spcPct val="20000"/>
              </a:spcBef>
              <a:buClr>
                <a:srgbClr val="FFAA19"/>
              </a:buClr>
              <a:buFont typeface="Arial" charset="0"/>
              <a:buChar char="•"/>
              <a:defRPr sz="1600">
                <a:solidFill>
                  <a:schemeClr val="tx1"/>
                </a:solidFill>
                <a:latin typeface="Arial" charset="0"/>
              </a:defRPr>
            </a:lvl4pPr>
            <a:lvl5pPr marL="2057400" indent="-228600">
              <a:spcBef>
                <a:spcPct val="20000"/>
              </a:spcBef>
              <a:buClr>
                <a:srgbClr val="FFAA19"/>
              </a:buClr>
              <a:buFont typeface="Arial" charset="0"/>
              <a:buChar char="•"/>
              <a:defRPr sz="1600">
                <a:solidFill>
                  <a:schemeClr val="tx1"/>
                </a:solidFill>
                <a:latin typeface="Arial" charset="0"/>
              </a:defRPr>
            </a:lvl5pPr>
            <a:lvl6pPr marL="2514600" indent="-228600" fontAlgn="base">
              <a:spcBef>
                <a:spcPct val="20000"/>
              </a:spcBef>
              <a:spcAft>
                <a:spcPct val="0"/>
              </a:spcAft>
              <a:buClr>
                <a:srgbClr val="FFAA19"/>
              </a:buClr>
              <a:buFont typeface="Arial" charset="0"/>
              <a:buChar char="•"/>
              <a:defRPr sz="1600">
                <a:solidFill>
                  <a:schemeClr val="tx1"/>
                </a:solidFill>
                <a:latin typeface="Arial" charset="0"/>
              </a:defRPr>
            </a:lvl6pPr>
            <a:lvl7pPr marL="2971800" indent="-228600" fontAlgn="base">
              <a:spcBef>
                <a:spcPct val="20000"/>
              </a:spcBef>
              <a:spcAft>
                <a:spcPct val="0"/>
              </a:spcAft>
              <a:buClr>
                <a:srgbClr val="FFAA19"/>
              </a:buClr>
              <a:buFont typeface="Arial" charset="0"/>
              <a:buChar char="•"/>
              <a:defRPr sz="1600">
                <a:solidFill>
                  <a:schemeClr val="tx1"/>
                </a:solidFill>
                <a:latin typeface="Arial" charset="0"/>
              </a:defRPr>
            </a:lvl7pPr>
            <a:lvl8pPr marL="3429000" indent="-228600" fontAlgn="base">
              <a:spcBef>
                <a:spcPct val="20000"/>
              </a:spcBef>
              <a:spcAft>
                <a:spcPct val="0"/>
              </a:spcAft>
              <a:buClr>
                <a:srgbClr val="FFAA19"/>
              </a:buClr>
              <a:buFont typeface="Arial" charset="0"/>
              <a:buChar char="•"/>
              <a:defRPr sz="1600">
                <a:solidFill>
                  <a:schemeClr val="tx1"/>
                </a:solidFill>
                <a:latin typeface="Arial" charset="0"/>
              </a:defRPr>
            </a:lvl8pPr>
            <a:lvl9pPr marL="3886200" indent="-228600" fontAlgn="base">
              <a:spcBef>
                <a:spcPct val="20000"/>
              </a:spcBef>
              <a:spcAft>
                <a:spcPct val="0"/>
              </a:spcAft>
              <a:buClr>
                <a:srgbClr val="FFAA19"/>
              </a:buClr>
              <a:buFont typeface="Arial" charset="0"/>
              <a:buChar char="•"/>
              <a:defRPr sz="1600">
                <a:solidFill>
                  <a:schemeClr val="tx1"/>
                </a:solidFill>
                <a:latin typeface="Arial" charset="0"/>
              </a:defRPr>
            </a:lvl9pPr>
          </a:lstStyle>
          <a:p>
            <a:pPr algn="ctr" eaLnBrk="1" hangingPunct="1">
              <a:spcBef>
                <a:spcPct val="0"/>
              </a:spcBef>
              <a:buClrTx/>
              <a:buFontTx/>
              <a:buNone/>
            </a:pPr>
            <a:r>
              <a:rPr lang="en-US" altLang="pl-PL" sz="1800" b="1" dirty="0">
                <a:latin typeface="+mn-lt"/>
                <a:cs typeface="Arial" charset="0"/>
              </a:rPr>
              <a:t>Sentiment de </a:t>
            </a:r>
            <a:r>
              <a:rPr lang="en-US" altLang="pl-PL" sz="1800" b="1" dirty="0" err="1">
                <a:latin typeface="+mn-lt"/>
                <a:cs typeface="Arial" charset="0"/>
              </a:rPr>
              <a:t>crise</a:t>
            </a:r>
            <a:endParaRPr lang="en-US" altLang="pl-PL" sz="1800" b="1" dirty="0">
              <a:latin typeface="+mn-lt"/>
              <a:cs typeface="Arial" charset="0"/>
            </a:endParaRPr>
          </a:p>
        </p:txBody>
      </p:sp>
      <p:sp>
        <p:nvSpPr>
          <p:cNvPr id="37" name="ZoneTexte 36"/>
          <p:cNvSpPr txBox="1"/>
          <p:nvPr/>
        </p:nvSpPr>
        <p:spPr>
          <a:xfrm>
            <a:off x="1767203" y="5799465"/>
            <a:ext cx="5328592" cy="369332"/>
          </a:xfrm>
          <a:prstGeom prst="rect">
            <a:avLst/>
          </a:prstGeom>
          <a:noFill/>
        </p:spPr>
        <p:txBody>
          <a:bodyPr wrap="square" rtlCol="0">
            <a:spAutoFit/>
          </a:bodyPr>
          <a:lstStyle/>
          <a:p>
            <a:r>
              <a:rPr lang="fr-CA" dirty="0"/>
              <a:t>un malaise identitaire</a:t>
            </a:r>
          </a:p>
        </p:txBody>
      </p:sp>
      <p:sp>
        <p:nvSpPr>
          <p:cNvPr id="38" name="Freeform 7"/>
          <p:cNvSpPr>
            <a:spLocks noEditPoints="1"/>
          </p:cNvSpPr>
          <p:nvPr/>
        </p:nvSpPr>
        <p:spPr bwMode="auto">
          <a:xfrm rot="5729909">
            <a:off x="1040282" y="5718223"/>
            <a:ext cx="360040"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974427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Image 6" descr="Image vectorielle gratuite: &lt;strong&gt;Flèche&lt;/strong&gt; Vers La Droite, Arrow - Image ..."/>
          <p:cNvPicPr>
            <a:picLocks noChangeAspect="1"/>
          </p:cNvPicPr>
          <p:nvPr/>
        </p:nvPicPr>
        <p:blipFill>
          <a:blip r:embed="rId2">
            <a:clrChange>
              <a:clrFrom>
                <a:srgbClr val="000000">
                  <a:alpha val="0"/>
                </a:srgbClr>
              </a:clrFrom>
              <a:clrTo>
                <a:srgbClr val="000000">
                  <a:alpha val="0"/>
                </a:srgbClr>
              </a:clrTo>
            </a:clrChange>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768096" y="4078696"/>
            <a:ext cx="7509874" cy="2160240"/>
          </a:xfrm>
          <a:prstGeom prst="rect">
            <a:avLst/>
          </a:prstGeom>
        </p:spPr>
      </p:pic>
      <p:sp>
        <p:nvSpPr>
          <p:cNvPr id="8" name="Freeform 19"/>
          <p:cNvSpPr>
            <a:spLocks noEditPoints="1"/>
          </p:cNvSpPr>
          <p:nvPr/>
        </p:nvSpPr>
        <p:spPr bwMode="auto">
          <a:xfrm>
            <a:off x="2051720" y="3429000"/>
            <a:ext cx="1584176" cy="939317"/>
          </a:xfrm>
          <a:custGeom>
            <a:avLst/>
            <a:gdLst>
              <a:gd name="T0" fmla="*/ 2147483646 w 236"/>
              <a:gd name="T1" fmla="*/ 2147483646 h 158"/>
              <a:gd name="T2" fmla="*/ 2147483646 w 236"/>
              <a:gd name="T3" fmla="*/ 2147483646 h 158"/>
              <a:gd name="T4" fmla="*/ 2147483646 w 236"/>
              <a:gd name="T5" fmla="*/ 2147483646 h 158"/>
              <a:gd name="T6" fmla="*/ 2147483646 w 236"/>
              <a:gd name="T7" fmla="*/ 2147483646 h 158"/>
              <a:gd name="T8" fmla="*/ 2147483646 w 236"/>
              <a:gd name="T9" fmla="*/ 2147483646 h 158"/>
              <a:gd name="T10" fmla="*/ 2147483646 w 236"/>
              <a:gd name="T11" fmla="*/ 2147483646 h 158"/>
              <a:gd name="T12" fmla="*/ 2147483646 w 236"/>
              <a:gd name="T13" fmla="*/ 2147483646 h 158"/>
              <a:gd name="T14" fmla="*/ 2147483646 w 236"/>
              <a:gd name="T15" fmla="*/ 2147483646 h 158"/>
              <a:gd name="T16" fmla="*/ 2147483646 w 236"/>
              <a:gd name="T17" fmla="*/ 2147483646 h 158"/>
              <a:gd name="T18" fmla="*/ 2147483646 w 236"/>
              <a:gd name="T19" fmla="*/ 2147483646 h 158"/>
              <a:gd name="T20" fmla="*/ 2147483646 w 236"/>
              <a:gd name="T21" fmla="*/ 2147483646 h 158"/>
              <a:gd name="T22" fmla="*/ 2147483646 w 236"/>
              <a:gd name="T23" fmla="*/ 2147483646 h 158"/>
              <a:gd name="T24" fmla="*/ 2147483646 w 236"/>
              <a:gd name="T25" fmla="*/ 2147483646 h 158"/>
              <a:gd name="T26" fmla="*/ 2147483646 w 236"/>
              <a:gd name="T27" fmla="*/ 2147483646 h 158"/>
              <a:gd name="T28" fmla="*/ 2147483646 w 236"/>
              <a:gd name="T29" fmla="*/ 2147483646 h 158"/>
              <a:gd name="T30" fmla="*/ 2147483646 w 236"/>
              <a:gd name="T31" fmla="*/ 2147483646 h 158"/>
              <a:gd name="T32" fmla="*/ 2147483646 w 236"/>
              <a:gd name="T33" fmla="*/ 2147483646 h 158"/>
              <a:gd name="T34" fmla="*/ 2147483646 w 236"/>
              <a:gd name="T35" fmla="*/ 2147483646 h 158"/>
              <a:gd name="T36" fmla="*/ 2147483646 w 236"/>
              <a:gd name="T37" fmla="*/ 2147483646 h 158"/>
              <a:gd name="T38" fmla="*/ 2147483646 w 236"/>
              <a:gd name="T39" fmla="*/ 2147483646 h 158"/>
              <a:gd name="T40" fmla="*/ 2147483646 w 236"/>
              <a:gd name="T41" fmla="*/ 2147483646 h 158"/>
              <a:gd name="T42" fmla="*/ 2147483646 w 236"/>
              <a:gd name="T43" fmla="*/ 2147483646 h 158"/>
              <a:gd name="T44" fmla="*/ 2147483646 w 236"/>
              <a:gd name="T45" fmla="*/ 2147483646 h 158"/>
              <a:gd name="T46" fmla="*/ 2147483646 w 236"/>
              <a:gd name="T47" fmla="*/ 2147483646 h 158"/>
              <a:gd name="T48" fmla="*/ 2147483646 w 236"/>
              <a:gd name="T49" fmla="*/ 2147483646 h 158"/>
              <a:gd name="T50" fmla="*/ 2147483646 w 236"/>
              <a:gd name="T51" fmla="*/ 2147483646 h 158"/>
              <a:gd name="T52" fmla="*/ 2147483646 w 236"/>
              <a:gd name="T53" fmla="*/ 2147483646 h 158"/>
              <a:gd name="T54" fmla="*/ 2147483646 w 236"/>
              <a:gd name="T55" fmla="*/ 2147483646 h 158"/>
              <a:gd name="T56" fmla="*/ 2147483646 w 236"/>
              <a:gd name="T57" fmla="*/ 2147483646 h 158"/>
              <a:gd name="T58" fmla="*/ 2147483646 w 236"/>
              <a:gd name="T59" fmla="*/ 2147483646 h 158"/>
              <a:gd name="T60" fmla="*/ 2147483646 w 236"/>
              <a:gd name="T61" fmla="*/ 2147483646 h 158"/>
              <a:gd name="T62" fmla="*/ 2147483646 w 236"/>
              <a:gd name="T63" fmla="*/ 2147483646 h 158"/>
              <a:gd name="T64" fmla="*/ 2147483646 w 236"/>
              <a:gd name="T65" fmla="*/ 2147483646 h 158"/>
              <a:gd name="T66" fmla="*/ 2147483646 w 236"/>
              <a:gd name="T67" fmla="*/ 2147483646 h 158"/>
              <a:gd name="T68" fmla="*/ 0 w 236"/>
              <a:gd name="T69" fmla="*/ 2147483646 h 158"/>
              <a:gd name="T70" fmla="*/ 2147483646 w 236"/>
              <a:gd name="T71" fmla="*/ 2147483646 h 158"/>
              <a:gd name="T72" fmla="*/ 2147483646 w 236"/>
              <a:gd name="T73" fmla="*/ 2147483646 h 158"/>
              <a:gd name="T74" fmla="*/ 2147483646 w 236"/>
              <a:gd name="T75" fmla="*/ 2147483646 h 158"/>
              <a:gd name="T76" fmla="*/ 2147483646 w 236"/>
              <a:gd name="T77" fmla="*/ 2147483646 h 158"/>
              <a:gd name="T78" fmla="*/ 2147483646 w 236"/>
              <a:gd name="T79" fmla="*/ 2147483646 h 158"/>
              <a:gd name="T80" fmla="*/ 2147483646 w 236"/>
              <a:gd name="T81" fmla="*/ 2147483646 h 158"/>
              <a:gd name="T82" fmla="*/ 2147483646 w 236"/>
              <a:gd name="T83" fmla="*/ 2147483646 h 158"/>
              <a:gd name="T84" fmla="*/ 2147483646 w 236"/>
              <a:gd name="T85" fmla="*/ 2147483646 h 158"/>
              <a:gd name="T86" fmla="*/ 2147483646 w 236"/>
              <a:gd name="T87" fmla="*/ 2147483646 h 158"/>
              <a:gd name="T88" fmla="*/ 2147483646 w 236"/>
              <a:gd name="T89" fmla="*/ 2147483646 h 158"/>
              <a:gd name="T90" fmla="*/ 2147483646 w 236"/>
              <a:gd name="T91" fmla="*/ 2147483646 h 158"/>
              <a:gd name="T92" fmla="*/ 2147483646 w 236"/>
              <a:gd name="T93" fmla="*/ 2147483646 h 158"/>
              <a:gd name="T94" fmla="*/ 2147483646 w 236"/>
              <a:gd name="T95" fmla="*/ 2147483646 h 158"/>
              <a:gd name="T96" fmla="*/ 2147483646 w 236"/>
              <a:gd name="T97" fmla="*/ 2147483646 h 158"/>
              <a:gd name="T98" fmla="*/ 2147483646 w 236"/>
              <a:gd name="T99" fmla="*/ 2147483646 h 158"/>
              <a:gd name="T100" fmla="*/ 2147483646 w 236"/>
              <a:gd name="T101" fmla="*/ 2147483646 h 158"/>
              <a:gd name="T102" fmla="*/ 2147483646 w 236"/>
              <a:gd name="T103" fmla="*/ 2147483646 h 158"/>
              <a:gd name="T104" fmla="*/ 2147483646 w 236"/>
              <a:gd name="T105" fmla="*/ 2147483646 h 158"/>
              <a:gd name="T106" fmla="*/ 2147483646 w 236"/>
              <a:gd name="T107" fmla="*/ 2147483646 h 158"/>
              <a:gd name="T108" fmla="*/ 2147483646 w 236"/>
              <a:gd name="T109" fmla="*/ 2147483646 h 158"/>
              <a:gd name="T110" fmla="*/ 2147483646 w 236"/>
              <a:gd name="T111" fmla="*/ 2147483646 h 158"/>
              <a:gd name="T112" fmla="*/ 2147483646 w 236"/>
              <a:gd name="T113" fmla="*/ 2147483646 h 158"/>
              <a:gd name="T114" fmla="*/ 2147483646 w 236"/>
              <a:gd name="T115" fmla="*/ 2147483646 h 15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36"/>
              <a:gd name="T175" fmla="*/ 0 h 158"/>
              <a:gd name="T176" fmla="*/ 236 w 236"/>
              <a:gd name="T177" fmla="*/ 158 h 15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36" h="158">
                <a:moveTo>
                  <a:pt x="235" y="71"/>
                </a:moveTo>
                <a:cubicBezTo>
                  <a:pt x="235" y="69"/>
                  <a:pt x="234" y="67"/>
                  <a:pt x="233" y="66"/>
                </a:cubicBezTo>
                <a:cubicBezTo>
                  <a:pt x="233" y="67"/>
                  <a:pt x="234" y="66"/>
                  <a:pt x="234" y="67"/>
                </a:cubicBezTo>
                <a:cubicBezTo>
                  <a:pt x="233" y="68"/>
                  <a:pt x="232" y="66"/>
                  <a:pt x="232" y="65"/>
                </a:cubicBezTo>
                <a:cubicBezTo>
                  <a:pt x="232" y="65"/>
                  <a:pt x="232" y="65"/>
                  <a:pt x="232" y="65"/>
                </a:cubicBezTo>
                <a:cubicBezTo>
                  <a:pt x="232" y="63"/>
                  <a:pt x="232" y="62"/>
                  <a:pt x="232" y="61"/>
                </a:cubicBezTo>
                <a:cubicBezTo>
                  <a:pt x="232" y="59"/>
                  <a:pt x="232" y="62"/>
                  <a:pt x="233" y="61"/>
                </a:cubicBezTo>
                <a:cubicBezTo>
                  <a:pt x="234" y="61"/>
                  <a:pt x="234" y="57"/>
                  <a:pt x="234" y="56"/>
                </a:cubicBezTo>
                <a:cubicBezTo>
                  <a:pt x="234" y="56"/>
                  <a:pt x="233" y="55"/>
                  <a:pt x="233" y="55"/>
                </a:cubicBezTo>
                <a:cubicBezTo>
                  <a:pt x="232" y="54"/>
                  <a:pt x="234" y="54"/>
                  <a:pt x="234" y="53"/>
                </a:cubicBezTo>
                <a:cubicBezTo>
                  <a:pt x="231" y="49"/>
                  <a:pt x="231" y="49"/>
                  <a:pt x="231" y="49"/>
                </a:cubicBezTo>
                <a:cubicBezTo>
                  <a:pt x="231" y="49"/>
                  <a:pt x="232" y="48"/>
                  <a:pt x="233" y="49"/>
                </a:cubicBezTo>
                <a:cubicBezTo>
                  <a:pt x="232" y="46"/>
                  <a:pt x="230" y="44"/>
                  <a:pt x="229" y="42"/>
                </a:cubicBezTo>
                <a:cubicBezTo>
                  <a:pt x="230" y="41"/>
                  <a:pt x="229" y="38"/>
                  <a:pt x="229" y="37"/>
                </a:cubicBezTo>
                <a:cubicBezTo>
                  <a:pt x="230" y="36"/>
                  <a:pt x="229" y="38"/>
                  <a:pt x="229" y="38"/>
                </a:cubicBezTo>
                <a:cubicBezTo>
                  <a:pt x="230" y="36"/>
                  <a:pt x="230" y="36"/>
                  <a:pt x="230" y="36"/>
                </a:cubicBezTo>
                <a:cubicBezTo>
                  <a:pt x="231" y="39"/>
                  <a:pt x="232" y="36"/>
                  <a:pt x="233" y="37"/>
                </a:cubicBezTo>
                <a:cubicBezTo>
                  <a:pt x="232" y="36"/>
                  <a:pt x="233" y="32"/>
                  <a:pt x="233" y="29"/>
                </a:cubicBezTo>
                <a:cubicBezTo>
                  <a:pt x="231" y="31"/>
                  <a:pt x="232" y="26"/>
                  <a:pt x="230" y="26"/>
                </a:cubicBezTo>
                <a:cubicBezTo>
                  <a:pt x="230" y="23"/>
                  <a:pt x="232" y="24"/>
                  <a:pt x="232" y="23"/>
                </a:cubicBezTo>
                <a:cubicBezTo>
                  <a:pt x="231" y="20"/>
                  <a:pt x="231" y="17"/>
                  <a:pt x="231" y="14"/>
                </a:cubicBezTo>
                <a:cubicBezTo>
                  <a:pt x="232" y="15"/>
                  <a:pt x="233" y="15"/>
                  <a:pt x="231" y="14"/>
                </a:cubicBezTo>
                <a:cubicBezTo>
                  <a:pt x="231" y="14"/>
                  <a:pt x="231" y="14"/>
                  <a:pt x="231" y="14"/>
                </a:cubicBezTo>
                <a:cubicBezTo>
                  <a:pt x="232" y="14"/>
                  <a:pt x="232" y="14"/>
                  <a:pt x="232" y="14"/>
                </a:cubicBezTo>
                <a:cubicBezTo>
                  <a:pt x="231" y="12"/>
                  <a:pt x="231" y="7"/>
                  <a:pt x="230" y="5"/>
                </a:cubicBezTo>
                <a:cubicBezTo>
                  <a:pt x="230" y="5"/>
                  <a:pt x="230" y="5"/>
                  <a:pt x="231" y="5"/>
                </a:cubicBezTo>
                <a:cubicBezTo>
                  <a:pt x="228" y="0"/>
                  <a:pt x="230" y="6"/>
                  <a:pt x="227" y="5"/>
                </a:cubicBezTo>
                <a:cubicBezTo>
                  <a:pt x="228" y="4"/>
                  <a:pt x="228" y="4"/>
                  <a:pt x="228" y="4"/>
                </a:cubicBezTo>
                <a:cubicBezTo>
                  <a:pt x="226" y="5"/>
                  <a:pt x="224" y="3"/>
                  <a:pt x="222" y="5"/>
                </a:cubicBezTo>
                <a:cubicBezTo>
                  <a:pt x="222" y="5"/>
                  <a:pt x="222" y="4"/>
                  <a:pt x="222" y="4"/>
                </a:cubicBezTo>
                <a:cubicBezTo>
                  <a:pt x="222" y="4"/>
                  <a:pt x="221" y="5"/>
                  <a:pt x="220" y="5"/>
                </a:cubicBezTo>
                <a:cubicBezTo>
                  <a:pt x="220" y="5"/>
                  <a:pt x="220" y="5"/>
                  <a:pt x="220" y="5"/>
                </a:cubicBezTo>
                <a:cubicBezTo>
                  <a:pt x="220" y="5"/>
                  <a:pt x="220" y="5"/>
                  <a:pt x="220" y="5"/>
                </a:cubicBezTo>
                <a:cubicBezTo>
                  <a:pt x="220" y="5"/>
                  <a:pt x="220" y="5"/>
                  <a:pt x="220" y="5"/>
                </a:cubicBezTo>
                <a:cubicBezTo>
                  <a:pt x="220" y="5"/>
                  <a:pt x="220" y="5"/>
                  <a:pt x="220" y="5"/>
                </a:cubicBezTo>
                <a:cubicBezTo>
                  <a:pt x="220" y="5"/>
                  <a:pt x="220" y="5"/>
                  <a:pt x="220" y="5"/>
                </a:cubicBezTo>
                <a:cubicBezTo>
                  <a:pt x="218" y="5"/>
                  <a:pt x="217" y="5"/>
                  <a:pt x="216" y="6"/>
                </a:cubicBezTo>
                <a:cubicBezTo>
                  <a:pt x="216" y="6"/>
                  <a:pt x="216" y="5"/>
                  <a:pt x="217" y="5"/>
                </a:cubicBezTo>
                <a:cubicBezTo>
                  <a:pt x="215" y="4"/>
                  <a:pt x="215" y="6"/>
                  <a:pt x="213" y="6"/>
                </a:cubicBezTo>
                <a:cubicBezTo>
                  <a:pt x="212" y="6"/>
                  <a:pt x="211" y="5"/>
                  <a:pt x="212" y="5"/>
                </a:cubicBezTo>
                <a:cubicBezTo>
                  <a:pt x="211" y="6"/>
                  <a:pt x="208" y="6"/>
                  <a:pt x="207" y="7"/>
                </a:cubicBezTo>
                <a:cubicBezTo>
                  <a:pt x="207" y="6"/>
                  <a:pt x="206" y="6"/>
                  <a:pt x="205" y="6"/>
                </a:cubicBezTo>
                <a:cubicBezTo>
                  <a:pt x="194" y="7"/>
                  <a:pt x="184" y="7"/>
                  <a:pt x="173" y="10"/>
                </a:cubicBezTo>
                <a:cubicBezTo>
                  <a:pt x="172" y="8"/>
                  <a:pt x="176" y="8"/>
                  <a:pt x="175" y="7"/>
                </a:cubicBezTo>
                <a:cubicBezTo>
                  <a:pt x="175" y="9"/>
                  <a:pt x="173" y="8"/>
                  <a:pt x="170" y="8"/>
                </a:cubicBezTo>
                <a:cubicBezTo>
                  <a:pt x="170" y="8"/>
                  <a:pt x="170" y="8"/>
                  <a:pt x="170" y="8"/>
                </a:cubicBezTo>
                <a:cubicBezTo>
                  <a:pt x="168" y="9"/>
                  <a:pt x="168" y="8"/>
                  <a:pt x="166" y="8"/>
                </a:cubicBezTo>
                <a:cubicBezTo>
                  <a:pt x="166" y="9"/>
                  <a:pt x="166" y="9"/>
                  <a:pt x="166" y="9"/>
                </a:cubicBezTo>
                <a:cubicBezTo>
                  <a:pt x="165" y="10"/>
                  <a:pt x="163" y="7"/>
                  <a:pt x="162" y="9"/>
                </a:cubicBezTo>
                <a:cubicBezTo>
                  <a:pt x="161" y="8"/>
                  <a:pt x="161" y="8"/>
                  <a:pt x="161" y="8"/>
                </a:cubicBezTo>
                <a:cubicBezTo>
                  <a:pt x="159" y="10"/>
                  <a:pt x="158" y="7"/>
                  <a:pt x="157" y="9"/>
                </a:cubicBezTo>
                <a:cubicBezTo>
                  <a:pt x="157" y="9"/>
                  <a:pt x="157" y="9"/>
                  <a:pt x="157" y="9"/>
                </a:cubicBezTo>
                <a:cubicBezTo>
                  <a:pt x="154" y="8"/>
                  <a:pt x="152" y="11"/>
                  <a:pt x="151" y="10"/>
                </a:cubicBezTo>
                <a:cubicBezTo>
                  <a:pt x="148" y="10"/>
                  <a:pt x="146" y="10"/>
                  <a:pt x="146" y="12"/>
                </a:cubicBezTo>
                <a:cubicBezTo>
                  <a:pt x="145" y="11"/>
                  <a:pt x="145" y="10"/>
                  <a:pt x="146" y="10"/>
                </a:cubicBezTo>
                <a:cubicBezTo>
                  <a:pt x="138" y="11"/>
                  <a:pt x="129" y="11"/>
                  <a:pt x="122" y="13"/>
                </a:cubicBezTo>
                <a:cubicBezTo>
                  <a:pt x="121" y="13"/>
                  <a:pt x="122" y="13"/>
                  <a:pt x="122" y="12"/>
                </a:cubicBezTo>
                <a:cubicBezTo>
                  <a:pt x="118" y="14"/>
                  <a:pt x="113" y="11"/>
                  <a:pt x="110" y="14"/>
                </a:cubicBezTo>
                <a:cubicBezTo>
                  <a:pt x="109" y="15"/>
                  <a:pt x="109" y="15"/>
                  <a:pt x="109" y="15"/>
                </a:cubicBezTo>
                <a:cubicBezTo>
                  <a:pt x="108" y="15"/>
                  <a:pt x="108" y="14"/>
                  <a:pt x="107" y="13"/>
                </a:cubicBezTo>
                <a:cubicBezTo>
                  <a:pt x="106" y="14"/>
                  <a:pt x="103" y="14"/>
                  <a:pt x="102" y="15"/>
                </a:cubicBezTo>
                <a:cubicBezTo>
                  <a:pt x="102" y="14"/>
                  <a:pt x="102" y="14"/>
                  <a:pt x="102" y="14"/>
                </a:cubicBezTo>
                <a:cubicBezTo>
                  <a:pt x="100" y="14"/>
                  <a:pt x="98" y="15"/>
                  <a:pt x="96" y="15"/>
                </a:cubicBezTo>
                <a:cubicBezTo>
                  <a:pt x="97" y="14"/>
                  <a:pt x="97" y="14"/>
                  <a:pt x="97" y="14"/>
                </a:cubicBezTo>
                <a:cubicBezTo>
                  <a:pt x="86" y="12"/>
                  <a:pt x="73" y="11"/>
                  <a:pt x="65" y="13"/>
                </a:cubicBezTo>
                <a:cubicBezTo>
                  <a:pt x="63" y="14"/>
                  <a:pt x="64" y="11"/>
                  <a:pt x="63" y="12"/>
                </a:cubicBezTo>
                <a:cubicBezTo>
                  <a:pt x="54" y="14"/>
                  <a:pt x="44" y="10"/>
                  <a:pt x="36" y="13"/>
                </a:cubicBezTo>
                <a:cubicBezTo>
                  <a:pt x="30" y="13"/>
                  <a:pt x="28" y="17"/>
                  <a:pt x="28" y="17"/>
                </a:cubicBezTo>
                <a:cubicBezTo>
                  <a:pt x="43" y="17"/>
                  <a:pt x="56" y="19"/>
                  <a:pt x="71" y="21"/>
                </a:cubicBezTo>
                <a:cubicBezTo>
                  <a:pt x="76" y="21"/>
                  <a:pt x="82" y="21"/>
                  <a:pt x="87" y="21"/>
                </a:cubicBezTo>
                <a:cubicBezTo>
                  <a:pt x="106" y="21"/>
                  <a:pt x="126" y="24"/>
                  <a:pt x="145" y="21"/>
                </a:cubicBezTo>
                <a:cubicBezTo>
                  <a:pt x="144" y="21"/>
                  <a:pt x="145" y="20"/>
                  <a:pt x="146" y="20"/>
                </a:cubicBezTo>
                <a:cubicBezTo>
                  <a:pt x="147" y="20"/>
                  <a:pt x="147" y="20"/>
                  <a:pt x="147" y="20"/>
                </a:cubicBezTo>
                <a:cubicBezTo>
                  <a:pt x="148" y="19"/>
                  <a:pt x="148" y="19"/>
                  <a:pt x="148" y="19"/>
                </a:cubicBezTo>
                <a:cubicBezTo>
                  <a:pt x="150" y="19"/>
                  <a:pt x="149" y="20"/>
                  <a:pt x="148" y="21"/>
                </a:cubicBezTo>
                <a:cubicBezTo>
                  <a:pt x="156" y="20"/>
                  <a:pt x="163" y="19"/>
                  <a:pt x="170" y="19"/>
                </a:cubicBezTo>
                <a:cubicBezTo>
                  <a:pt x="171" y="18"/>
                  <a:pt x="174" y="19"/>
                  <a:pt x="174" y="17"/>
                </a:cubicBezTo>
                <a:cubicBezTo>
                  <a:pt x="175" y="17"/>
                  <a:pt x="174" y="18"/>
                  <a:pt x="174" y="18"/>
                </a:cubicBezTo>
                <a:cubicBezTo>
                  <a:pt x="180" y="17"/>
                  <a:pt x="180" y="17"/>
                  <a:pt x="185" y="18"/>
                </a:cubicBezTo>
                <a:cubicBezTo>
                  <a:pt x="195" y="18"/>
                  <a:pt x="205" y="17"/>
                  <a:pt x="215" y="16"/>
                </a:cubicBezTo>
                <a:cubicBezTo>
                  <a:pt x="220" y="15"/>
                  <a:pt x="220" y="15"/>
                  <a:pt x="220" y="15"/>
                </a:cubicBezTo>
                <a:cubicBezTo>
                  <a:pt x="220" y="19"/>
                  <a:pt x="220" y="19"/>
                  <a:pt x="220" y="19"/>
                </a:cubicBezTo>
                <a:cubicBezTo>
                  <a:pt x="221" y="39"/>
                  <a:pt x="223" y="59"/>
                  <a:pt x="222" y="80"/>
                </a:cubicBezTo>
                <a:cubicBezTo>
                  <a:pt x="225" y="83"/>
                  <a:pt x="223" y="88"/>
                  <a:pt x="225" y="91"/>
                </a:cubicBezTo>
                <a:cubicBezTo>
                  <a:pt x="225" y="91"/>
                  <a:pt x="225" y="91"/>
                  <a:pt x="225" y="91"/>
                </a:cubicBezTo>
                <a:cubicBezTo>
                  <a:pt x="225" y="94"/>
                  <a:pt x="224" y="95"/>
                  <a:pt x="223" y="99"/>
                </a:cubicBezTo>
                <a:cubicBezTo>
                  <a:pt x="224" y="99"/>
                  <a:pt x="223" y="101"/>
                  <a:pt x="224" y="100"/>
                </a:cubicBezTo>
                <a:cubicBezTo>
                  <a:pt x="226" y="102"/>
                  <a:pt x="222" y="103"/>
                  <a:pt x="223" y="105"/>
                </a:cubicBezTo>
                <a:cubicBezTo>
                  <a:pt x="222" y="105"/>
                  <a:pt x="224" y="105"/>
                  <a:pt x="223" y="105"/>
                </a:cubicBezTo>
                <a:cubicBezTo>
                  <a:pt x="224" y="110"/>
                  <a:pt x="223" y="104"/>
                  <a:pt x="220" y="110"/>
                </a:cubicBezTo>
                <a:cubicBezTo>
                  <a:pt x="221" y="117"/>
                  <a:pt x="219" y="129"/>
                  <a:pt x="217" y="130"/>
                </a:cubicBezTo>
                <a:cubicBezTo>
                  <a:pt x="217" y="130"/>
                  <a:pt x="217" y="130"/>
                  <a:pt x="217" y="130"/>
                </a:cubicBezTo>
                <a:cubicBezTo>
                  <a:pt x="215" y="128"/>
                  <a:pt x="214" y="132"/>
                  <a:pt x="213" y="131"/>
                </a:cubicBezTo>
                <a:cubicBezTo>
                  <a:pt x="213" y="131"/>
                  <a:pt x="213" y="131"/>
                  <a:pt x="214" y="130"/>
                </a:cubicBezTo>
                <a:cubicBezTo>
                  <a:pt x="209" y="131"/>
                  <a:pt x="207" y="133"/>
                  <a:pt x="203" y="133"/>
                </a:cubicBezTo>
                <a:cubicBezTo>
                  <a:pt x="200" y="135"/>
                  <a:pt x="195" y="134"/>
                  <a:pt x="193" y="136"/>
                </a:cubicBezTo>
                <a:cubicBezTo>
                  <a:pt x="193" y="135"/>
                  <a:pt x="191" y="135"/>
                  <a:pt x="190" y="135"/>
                </a:cubicBezTo>
                <a:cubicBezTo>
                  <a:pt x="188" y="138"/>
                  <a:pt x="183" y="135"/>
                  <a:pt x="181" y="138"/>
                </a:cubicBezTo>
                <a:cubicBezTo>
                  <a:pt x="181" y="137"/>
                  <a:pt x="181" y="137"/>
                  <a:pt x="181" y="137"/>
                </a:cubicBezTo>
                <a:cubicBezTo>
                  <a:pt x="171" y="140"/>
                  <a:pt x="160" y="140"/>
                  <a:pt x="150" y="142"/>
                </a:cubicBezTo>
                <a:cubicBezTo>
                  <a:pt x="145" y="143"/>
                  <a:pt x="138" y="141"/>
                  <a:pt x="132" y="142"/>
                </a:cubicBezTo>
                <a:cubicBezTo>
                  <a:pt x="131" y="143"/>
                  <a:pt x="132" y="143"/>
                  <a:pt x="131" y="144"/>
                </a:cubicBezTo>
                <a:cubicBezTo>
                  <a:pt x="129" y="144"/>
                  <a:pt x="131" y="143"/>
                  <a:pt x="130" y="142"/>
                </a:cubicBezTo>
                <a:cubicBezTo>
                  <a:pt x="127" y="144"/>
                  <a:pt x="123" y="142"/>
                  <a:pt x="119" y="142"/>
                </a:cubicBezTo>
                <a:cubicBezTo>
                  <a:pt x="118" y="143"/>
                  <a:pt x="117" y="143"/>
                  <a:pt x="118" y="143"/>
                </a:cubicBezTo>
                <a:cubicBezTo>
                  <a:pt x="113" y="142"/>
                  <a:pt x="107" y="144"/>
                  <a:pt x="103" y="142"/>
                </a:cubicBezTo>
                <a:cubicBezTo>
                  <a:pt x="104" y="145"/>
                  <a:pt x="100" y="144"/>
                  <a:pt x="99" y="144"/>
                </a:cubicBezTo>
                <a:cubicBezTo>
                  <a:pt x="98" y="144"/>
                  <a:pt x="98" y="143"/>
                  <a:pt x="98" y="143"/>
                </a:cubicBezTo>
                <a:cubicBezTo>
                  <a:pt x="95" y="143"/>
                  <a:pt x="93" y="143"/>
                  <a:pt x="89" y="142"/>
                </a:cubicBezTo>
                <a:cubicBezTo>
                  <a:pt x="87" y="142"/>
                  <a:pt x="87" y="143"/>
                  <a:pt x="84" y="143"/>
                </a:cubicBezTo>
                <a:cubicBezTo>
                  <a:pt x="83" y="141"/>
                  <a:pt x="80" y="142"/>
                  <a:pt x="78" y="142"/>
                </a:cubicBezTo>
                <a:cubicBezTo>
                  <a:pt x="78" y="143"/>
                  <a:pt x="75" y="144"/>
                  <a:pt x="73" y="143"/>
                </a:cubicBezTo>
                <a:cubicBezTo>
                  <a:pt x="74" y="141"/>
                  <a:pt x="74" y="141"/>
                  <a:pt x="74" y="141"/>
                </a:cubicBezTo>
                <a:cubicBezTo>
                  <a:pt x="67" y="142"/>
                  <a:pt x="57" y="138"/>
                  <a:pt x="49" y="139"/>
                </a:cubicBezTo>
                <a:cubicBezTo>
                  <a:pt x="48" y="138"/>
                  <a:pt x="48" y="138"/>
                  <a:pt x="48" y="138"/>
                </a:cubicBezTo>
                <a:cubicBezTo>
                  <a:pt x="40" y="139"/>
                  <a:pt x="32" y="135"/>
                  <a:pt x="24" y="136"/>
                </a:cubicBezTo>
                <a:cubicBezTo>
                  <a:pt x="22" y="135"/>
                  <a:pt x="18" y="134"/>
                  <a:pt x="16" y="134"/>
                </a:cubicBezTo>
                <a:cubicBezTo>
                  <a:pt x="16" y="134"/>
                  <a:pt x="16" y="134"/>
                  <a:pt x="15" y="134"/>
                </a:cubicBezTo>
                <a:cubicBezTo>
                  <a:pt x="17" y="131"/>
                  <a:pt x="18" y="129"/>
                  <a:pt x="17" y="126"/>
                </a:cubicBezTo>
                <a:cubicBezTo>
                  <a:pt x="18" y="126"/>
                  <a:pt x="18" y="126"/>
                  <a:pt x="18" y="126"/>
                </a:cubicBezTo>
                <a:cubicBezTo>
                  <a:pt x="17" y="123"/>
                  <a:pt x="17" y="119"/>
                  <a:pt x="18" y="115"/>
                </a:cubicBezTo>
                <a:cubicBezTo>
                  <a:pt x="18" y="114"/>
                  <a:pt x="18" y="111"/>
                  <a:pt x="17" y="112"/>
                </a:cubicBezTo>
                <a:cubicBezTo>
                  <a:pt x="16" y="111"/>
                  <a:pt x="18" y="112"/>
                  <a:pt x="17" y="110"/>
                </a:cubicBezTo>
                <a:cubicBezTo>
                  <a:pt x="19" y="112"/>
                  <a:pt x="19" y="112"/>
                  <a:pt x="19" y="112"/>
                </a:cubicBezTo>
                <a:cubicBezTo>
                  <a:pt x="20" y="104"/>
                  <a:pt x="20" y="98"/>
                  <a:pt x="20" y="90"/>
                </a:cubicBezTo>
                <a:cubicBezTo>
                  <a:pt x="22" y="88"/>
                  <a:pt x="20" y="83"/>
                  <a:pt x="21" y="79"/>
                </a:cubicBezTo>
                <a:cubicBezTo>
                  <a:pt x="21" y="77"/>
                  <a:pt x="22" y="73"/>
                  <a:pt x="20" y="71"/>
                </a:cubicBezTo>
                <a:cubicBezTo>
                  <a:pt x="21" y="71"/>
                  <a:pt x="21" y="71"/>
                  <a:pt x="21" y="71"/>
                </a:cubicBezTo>
                <a:cubicBezTo>
                  <a:pt x="21" y="67"/>
                  <a:pt x="21" y="63"/>
                  <a:pt x="22" y="59"/>
                </a:cubicBezTo>
                <a:cubicBezTo>
                  <a:pt x="22" y="56"/>
                  <a:pt x="21" y="56"/>
                  <a:pt x="20" y="54"/>
                </a:cubicBezTo>
                <a:cubicBezTo>
                  <a:pt x="21" y="54"/>
                  <a:pt x="21" y="54"/>
                  <a:pt x="21" y="54"/>
                </a:cubicBezTo>
                <a:cubicBezTo>
                  <a:pt x="20" y="52"/>
                  <a:pt x="19" y="52"/>
                  <a:pt x="18" y="51"/>
                </a:cubicBezTo>
                <a:cubicBezTo>
                  <a:pt x="19" y="49"/>
                  <a:pt x="18" y="49"/>
                  <a:pt x="18" y="47"/>
                </a:cubicBezTo>
                <a:cubicBezTo>
                  <a:pt x="19" y="49"/>
                  <a:pt x="20" y="50"/>
                  <a:pt x="21" y="51"/>
                </a:cubicBezTo>
                <a:cubicBezTo>
                  <a:pt x="22" y="49"/>
                  <a:pt x="19" y="46"/>
                  <a:pt x="21" y="44"/>
                </a:cubicBezTo>
                <a:cubicBezTo>
                  <a:pt x="21" y="42"/>
                  <a:pt x="21" y="40"/>
                  <a:pt x="19" y="40"/>
                </a:cubicBezTo>
                <a:cubicBezTo>
                  <a:pt x="20" y="41"/>
                  <a:pt x="20" y="39"/>
                  <a:pt x="21" y="40"/>
                </a:cubicBezTo>
                <a:cubicBezTo>
                  <a:pt x="20" y="38"/>
                  <a:pt x="20" y="37"/>
                  <a:pt x="20" y="36"/>
                </a:cubicBezTo>
                <a:cubicBezTo>
                  <a:pt x="20" y="37"/>
                  <a:pt x="20" y="37"/>
                  <a:pt x="20" y="37"/>
                </a:cubicBezTo>
                <a:cubicBezTo>
                  <a:pt x="19" y="37"/>
                  <a:pt x="19" y="35"/>
                  <a:pt x="17" y="35"/>
                </a:cubicBezTo>
                <a:cubicBezTo>
                  <a:pt x="18" y="36"/>
                  <a:pt x="18" y="36"/>
                  <a:pt x="18" y="37"/>
                </a:cubicBezTo>
                <a:cubicBezTo>
                  <a:pt x="17" y="37"/>
                  <a:pt x="16" y="34"/>
                  <a:pt x="17" y="34"/>
                </a:cubicBezTo>
                <a:cubicBezTo>
                  <a:pt x="18" y="33"/>
                  <a:pt x="19" y="35"/>
                  <a:pt x="19" y="34"/>
                </a:cubicBezTo>
                <a:cubicBezTo>
                  <a:pt x="17" y="30"/>
                  <a:pt x="17" y="30"/>
                  <a:pt x="17" y="30"/>
                </a:cubicBezTo>
                <a:cubicBezTo>
                  <a:pt x="17" y="30"/>
                  <a:pt x="17" y="32"/>
                  <a:pt x="16" y="32"/>
                </a:cubicBezTo>
                <a:cubicBezTo>
                  <a:pt x="17" y="33"/>
                  <a:pt x="17" y="33"/>
                  <a:pt x="17" y="33"/>
                </a:cubicBezTo>
                <a:cubicBezTo>
                  <a:pt x="16" y="33"/>
                  <a:pt x="16" y="33"/>
                  <a:pt x="16" y="33"/>
                </a:cubicBezTo>
                <a:cubicBezTo>
                  <a:pt x="16" y="36"/>
                  <a:pt x="15" y="39"/>
                  <a:pt x="16" y="42"/>
                </a:cubicBezTo>
                <a:cubicBezTo>
                  <a:pt x="17" y="40"/>
                  <a:pt x="17" y="40"/>
                  <a:pt x="17" y="40"/>
                </a:cubicBezTo>
                <a:cubicBezTo>
                  <a:pt x="17" y="42"/>
                  <a:pt x="19" y="44"/>
                  <a:pt x="18" y="46"/>
                </a:cubicBezTo>
                <a:cubicBezTo>
                  <a:pt x="17" y="45"/>
                  <a:pt x="17" y="45"/>
                  <a:pt x="16" y="45"/>
                </a:cubicBezTo>
                <a:cubicBezTo>
                  <a:pt x="16" y="46"/>
                  <a:pt x="17" y="46"/>
                  <a:pt x="17" y="47"/>
                </a:cubicBezTo>
                <a:cubicBezTo>
                  <a:pt x="15" y="46"/>
                  <a:pt x="15" y="46"/>
                  <a:pt x="15" y="46"/>
                </a:cubicBezTo>
                <a:cubicBezTo>
                  <a:pt x="17" y="47"/>
                  <a:pt x="16" y="51"/>
                  <a:pt x="16" y="52"/>
                </a:cubicBezTo>
                <a:cubicBezTo>
                  <a:pt x="16" y="51"/>
                  <a:pt x="16" y="51"/>
                  <a:pt x="16" y="51"/>
                </a:cubicBezTo>
                <a:cubicBezTo>
                  <a:pt x="15" y="54"/>
                  <a:pt x="17" y="51"/>
                  <a:pt x="17" y="53"/>
                </a:cubicBezTo>
                <a:cubicBezTo>
                  <a:pt x="17" y="54"/>
                  <a:pt x="15" y="53"/>
                  <a:pt x="14" y="55"/>
                </a:cubicBezTo>
                <a:cubicBezTo>
                  <a:pt x="14" y="58"/>
                  <a:pt x="16" y="62"/>
                  <a:pt x="14" y="65"/>
                </a:cubicBezTo>
                <a:cubicBezTo>
                  <a:pt x="14" y="68"/>
                  <a:pt x="15" y="70"/>
                  <a:pt x="16" y="73"/>
                </a:cubicBezTo>
                <a:cubicBezTo>
                  <a:pt x="16" y="75"/>
                  <a:pt x="14" y="72"/>
                  <a:pt x="15" y="75"/>
                </a:cubicBezTo>
                <a:cubicBezTo>
                  <a:pt x="14" y="74"/>
                  <a:pt x="13" y="75"/>
                  <a:pt x="13" y="75"/>
                </a:cubicBezTo>
                <a:cubicBezTo>
                  <a:pt x="13" y="75"/>
                  <a:pt x="12" y="79"/>
                  <a:pt x="14" y="77"/>
                </a:cubicBezTo>
                <a:cubicBezTo>
                  <a:pt x="14" y="80"/>
                  <a:pt x="13" y="84"/>
                  <a:pt x="13" y="87"/>
                </a:cubicBezTo>
                <a:cubicBezTo>
                  <a:pt x="13" y="86"/>
                  <a:pt x="12" y="86"/>
                  <a:pt x="11" y="87"/>
                </a:cubicBezTo>
                <a:cubicBezTo>
                  <a:pt x="12" y="88"/>
                  <a:pt x="13" y="91"/>
                  <a:pt x="12" y="94"/>
                </a:cubicBezTo>
                <a:cubicBezTo>
                  <a:pt x="14" y="94"/>
                  <a:pt x="14" y="93"/>
                  <a:pt x="15" y="93"/>
                </a:cubicBezTo>
                <a:cubicBezTo>
                  <a:pt x="15" y="94"/>
                  <a:pt x="15" y="94"/>
                  <a:pt x="15" y="95"/>
                </a:cubicBezTo>
                <a:cubicBezTo>
                  <a:pt x="14" y="95"/>
                  <a:pt x="12" y="95"/>
                  <a:pt x="12" y="97"/>
                </a:cubicBezTo>
                <a:cubicBezTo>
                  <a:pt x="10" y="97"/>
                  <a:pt x="12" y="93"/>
                  <a:pt x="10" y="94"/>
                </a:cubicBezTo>
                <a:cubicBezTo>
                  <a:pt x="9" y="93"/>
                  <a:pt x="9" y="89"/>
                  <a:pt x="10" y="88"/>
                </a:cubicBezTo>
                <a:cubicBezTo>
                  <a:pt x="9" y="85"/>
                  <a:pt x="10" y="89"/>
                  <a:pt x="8" y="89"/>
                </a:cubicBezTo>
                <a:cubicBezTo>
                  <a:pt x="8" y="91"/>
                  <a:pt x="9" y="92"/>
                  <a:pt x="9" y="95"/>
                </a:cubicBezTo>
                <a:cubicBezTo>
                  <a:pt x="10" y="95"/>
                  <a:pt x="10" y="94"/>
                  <a:pt x="11" y="95"/>
                </a:cubicBezTo>
                <a:cubicBezTo>
                  <a:pt x="12" y="98"/>
                  <a:pt x="9" y="99"/>
                  <a:pt x="9" y="99"/>
                </a:cubicBezTo>
                <a:cubicBezTo>
                  <a:pt x="9" y="98"/>
                  <a:pt x="9" y="98"/>
                  <a:pt x="9" y="98"/>
                </a:cubicBezTo>
                <a:cubicBezTo>
                  <a:pt x="8" y="100"/>
                  <a:pt x="9" y="100"/>
                  <a:pt x="9" y="102"/>
                </a:cubicBezTo>
                <a:cubicBezTo>
                  <a:pt x="6" y="103"/>
                  <a:pt x="9" y="99"/>
                  <a:pt x="7" y="98"/>
                </a:cubicBezTo>
                <a:cubicBezTo>
                  <a:pt x="6" y="100"/>
                  <a:pt x="6" y="100"/>
                  <a:pt x="6" y="100"/>
                </a:cubicBezTo>
                <a:cubicBezTo>
                  <a:pt x="5" y="103"/>
                  <a:pt x="7" y="101"/>
                  <a:pt x="6" y="104"/>
                </a:cubicBezTo>
                <a:cubicBezTo>
                  <a:pt x="6" y="103"/>
                  <a:pt x="6" y="103"/>
                  <a:pt x="6" y="103"/>
                </a:cubicBezTo>
                <a:cubicBezTo>
                  <a:pt x="6" y="105"/>
                  <a:pt x="6" y="105"/>
                  <a:pt x="6" y="105"/>
                </a:cubicBezTo>
                <a:cubicBezTo>
                  <a:pt x="7" y="105"/>
                  <a:pt x="8" y="105"/>
                  <a:pt x="8" y="103"/>
                </a:cubicBezTo>
                <a:cubicBezTo>
                  <a:pt x="10" y="105"/>
                  <a:pt x="8" y="105"/>
                  <a:pt x="8" y="107"/>
                </a:cubicBezTo>
                <a:cubicBezTo>
                  <a:pt x="9" y="108"/>
                  <a:pt x="8" y="106"/>
                  <a:pt x="10" y="106"/>
                </a:cubicBezTo>
                <a:cubicBezTo>
                  <a:pt x="11" y="106"/>
                  <a:pt x="10" y="108"/>
                  <a:pt x="11" y="109"/>
                </a:cubicBezTo>
                <a:cubicBezTo>
                  <a:pt x="10" y="112"/>
                  <a:pt x="9" y="110"/>
                  <a:pt x="8" y="111"/>
                </a:cubicBezTo>
                <a:cubicBezTo>
                  <a:pt x="8" y="111"/>
                  <a:pt x="8" y="109"/>
                  <a:pt x="9" y="109"/>
                </a:cubicBezTo>
                <a:cubicBezTo>
                  <a:pt x="8" y="107"/>
                  <a:pt x="6" y="110"/>
                  <a:pt x="5" y="108"/>
                </a:cubicBezTo>
                <a:cubicBezTo>
                  <a:pt x="4" y="110"/>
                  <a:pt x="6" y="110"/>
                  <a:pt x="6" y="111"/>
                </a:cubicBezTo>
                <a:cubicBezTo>
                  <a:pt x="6" y="111"/>
                  <a:pt x="7" y="112"/>
                  <a:pt x="8" y="111"/>
                </a:cubicBezTo>
                <a:cubicBezTo>
                  <a:pt x="11" y="115"/>
                  <a:pt x="5" y="113"/>
                  <a:pt x="5" y="117"/>
                </a:cubicBezTo>
                <a:cubicBezTo>
                  <a:pt x="7" y="116"/>
                  <a:pt x="7" y="122"/>
                  <a:pt x="10" y="119"/>
                </a:cubicBezTo>
                <a:cubicBezTo>
                  <a:pt x="10" y="120"/>
                  <a:pt x="11" y="121"/>
                  <a:pt x="10" y="122"/>
                </a:cubicBezTo>
                <a:cubicBezTo>
                  <a:pt x="9" y="121"/>
                  <a:pt x="9" y="124"/>
                  <a:pt x="8" y="122"/>
                </a:cubicBezTo>
                <a:cubicBezTo>
                  <a:pt x="8" y="123"/>
                  <a:pt x="8" y="123"/>
                  <a:pt x="8" y="123"/>
                </a:cubicBezTo>
                <a:cubicBezTo>
                  <a:pt x="6" y="121"/>
                  <a:pt x="6" y="121"/>
                  <a:pt x="6" y="121"/>
                </a:cubicBezTo>
                <a:cubicBezTo>
                  <a:pt x="5" y="122"/>
                  <a:pt x="4" y="124"/>
                  <a:pt x="3" y="125"/>
                </a:cubicBezTo>
                <a:cubicBezTo>
                  <a:pt x="3" y="126"/>
                  <a:pt x="4" y="124"/>
                  <a:pt x="4" y="126"/>
                </a:cubicBezTo>
                <a:cubicBezTo>
                  <a:pt x="4" y="126"/>
                  <a:pt x="3" y="127"/>
                  <a:pt x="3" y="128"/>
                </a:cubicBezTo>
                <a:cubicBezTo>
                  <a:pt x="4" y="126"/>
                  <a:pt x="5" y="128"/>
                  <a:pt x="5" y="129"/>
                </a:cubicBezTo>
                <a:cubicBezTo>
                  <a:pt x="5" y="131"/>
                  <a:pt x="3" y="132"/>
                  <a:pt x="3" y="132"/>
                </a:cubicBezTo>
                <a:cubicBezTo>
                  <a:pt x="2" y="130"/>
                  <a:pt x="2" y="130"/>
                  <a:pt x="2" y="130"/>
                </a:cubicBezTo>
                <a:cubicBezTo>
                  <a:pt x="3" y="131"/>
                  <a:pt x="1" y="130"/>
                  <a:pt x="1" y="132"/>
                </a:cubicBezTo>
                <a:cubicBezTo>
                  <a:pt x="2" y="132"/>
                  <a:pt x="3" y="133"/>
                  <a:pt x="4" y="134"/>
                </a:cubicBezTo>
                <a:cubicBezTo>
                  <a:pt x="4" y="135"/>
                  <a:pt x="3" y="136"/>
                  <a:pt x="3" y="136"/>
                </a:cubicBezTo>
                <a:cubicBezTo>
                  <a:pt x="3" y="134"/>
                  <a:pt x="3" y="134"/>
                  <a:pt x="3" y="134"/>
                </a:cubicBezTo>
                <a:cubicBezTo>
                  <a:pt x="3" y="135"/>
                  <a:pt x="2" y="135"/>
                  <a:pt x="1" y="135"/>
                </a:cubicBezTo>
                <a:cubicBezTo>
                  <a:pt x="1" y="136"/>
                  <a:pt x="1" y="136"/>
                  <a:pt x="1" y="136"/>
                </a:cubicBezTo>
                <a:cubicBezTo>
                  <a:pt x="0" y="136"/>
                  <a:pt x="0" y="136"/>
                  <a:pt x="0" y="136"/>
                </a:cubicBezTo>
                <a:cubicBezTo>
                  <a:pt x="0" y="136"/>
                  <a:pt x="0" y="136"/>
                  <a:pt x="0" y="136"/>
                </a:cubicBezTo>
                <a:cubicBezTo>
                  <a:pt x="0" y="136"/>
                  <a:pt x="0" y="136"/>
                  <a:pt x="0" y="136"/>
                </a:cubicBezTo>
                <a:cubicBezTo>
                  <a:pt x="0" y="136"/>
                  <a:pt x="0" y="136"/>
                  <a:pt x="0" y="136"/>
                </a:cubicBezTo>
                <a:cubicBezTo>
                  <a:pt x="0" y="136"/>
                  <a:pt x="0" y="136"/>
                  <a:pt x="0" y="136"/>
                </a:cubicBezTo>
                <a:cubicBezTo>
                  <a:pt x="1" y="138"/>
                  <a:pt x="1" y="138"/>
                  <a:pt x="1" y="137"/>
                </a:cubicBezTo>
                <a:cubicBezTo>
                  <a:pt x="2" y="139"/>
                  <a:pt x="4" y="142"/>
                  <a:pt x="8" y="148"/>
                </a:cubicBezTo>
                <a:cubicBezTo>
                  <a:pt x="8" y="148"/>
                  <a:pt x="8" y="148"/>
                  <a:pt x="8" y="148"/>
                </a:cubicBezTo>
                <a:cubicBezTo>
                  <a:pt x="8" y="148"/>
                  <a:pt x="8" y="148"/>
                  <a:pt x="8" y="148"/>
                </a:cubicBezTo>
                <a:cubicBezTo>
                  <a:pt x="8" y="148"/>
                  <a:pt x="8" y="148"/>
                  <a:pt x="8" y="148"/>
                </a:cubicBezTo>
                <a:cubicBezTo>
                  <a:pt x="8" y="148"/>
                  <a:pt x="8" y="148"/>
                  <a:pt x="8" y="148"/>
                </a:cubicBezTo>
                <a:cubicBezTo>
                  <a:pt x="9" y="147"/>
                  <a:pt x="9" y="147"/>
                  <a:pt x="9" y="147"/>
                </a:cubicBezTo>
                <a:cubicBezTo>
                  <a:pt x="10" y="147"/>
                  <a:pt x="10" y="148"/>
                  <a:pt x="9" y="148"/>
                </a:cubicBezTo>
                <a:cubicBezTo>
                  <a:pt x="10" y="147"/>
                  <a:pt x="11" y="148"/>
                  <a:pt x="12" y="148"/>
                </a:cubicBezTo>
                <a:cubicBezTo>
                  <a:pt x="12" y="148"/>
                  <a:pt x="12" y="148"/>
                  <a:pt x="12" y="148"/>
                </a:cubicBezTo>
                <a:cubicBezTo>
                  <a:pt x="13" y="148"/>
                  <a:pt x="15" y="147"/>
                  <a:pt x="15" y="148"/>
                </a:cubicBezTo>
                <a:cubicBezTo>
                  <a:pt x="15" y="146"/>
                  <a:pt x="14" y="148"/>
                  <a:pt x="13" y="147"/>
                </a:cubicBezTo>
                <a:cubicBezTo>
                  <a:pt x="12" y="145"/>
                  <a:pt x="15" y="146"/>
                  <a:pt x="15" y="146"/>
                </a:cubicBezTo>
                <a:cubicBezTo>
                  <a:pt x="15" y="148"/>
                  <a:pt x="18" y="147"/>
                  <a:pt x="19" y="147"/>
                </a:cubicBezTo>
                <a:cubicBezTo>
                  <a:pt x="20" y="148"/>
                  <a:pt x="20" y="148"/>
                  <a:pt x="20" y="149"/>
                </a:cubicBezTo>
                <a:cubicBezTo>
                  <a:pt x="21" y="147"/>
                  <a:pt x="21" y="147"/>
                  <a:pt x="21" y="147"/>
                </a:cubicBezTo>
                <a:cubicBezTo>
                  <a:pt x="21" y="150"/>
                  <a:pt x="24" y="147"/>
                  <a:pt x="25" y="148"/>
                </a:cubicBezTo>
                <a:cubicBezTo>
                  <a:pt x="24" y="149"/>
                  <a:pt x="24" y="150"/>
                  <a:pt x="25" y="150"/>
                </a:cubicBezTo>
                <a:cubicBezTo>
                  <a:pt x="24" y="148"/>
                  <a:pt x="28" y="149"/>
                  <a:pt x="27" y="147"/>
                </a:cubicBezTo>
                <a:cubicBezTo>
                  <a:pt x="30" y="148"/>
                  <a:pt x="26" y="149"/>
                  <a:pt x="27" y="151"/>
                </a:cubicBezTo>
                <a:cubicBezTo>
                  <a:pt x="29" y="150"/>
                  <a:pt x="30" y="152"/>
                  <a:pt x="31" y="151"/>
                </a:cubicBezTo>
                <a:cubicBezTo>
                  <a:pt x="29" y="150"/>
                  <a:pt x="31" y="150"/>
                  <a:pt x="32" y="149"/>
                </a:cubicBezTo>
                <a:cubicBezTo>
                  <a:pt x="34" y="149"/>
                  <a:pt x="31" y="150"/>
                  <a:pt x="33" y="151"/>
                </a:cubicBezTo>
                <a:cubicBezTo>
                  <a:pt x="34" y="150"/>
                  <a:pt x="35" y="149"/>
                  <a:pt x="34" y="148"/>
                </a:cubicBezTo>
                <a:cubicBezTo>
                  <a:pt x="35" y="149"/>
                  <a:pt x="37" y="148"/>
                  <a:pt x="38" y="149"/>
                </a:cubicBezTo>
                <a:cubicBezTo>
                  <a:pt x="39" y="150"/>
                  <a:pt x="35" y="149"/>
                  <a:pt x="36" y="150"/>
                </a:cubicBezTo>
                <a:cubicBezTo>
                  <a:pt x="39" y="151"/>
                  <a:pt x="38" y="148"/>
                  <a:pt x="41" y="148"/>
                </a:cubicBezTo>
                <a:cubicBezTo>
                  <a:pt x="40" y="147"/>
                  <a:pt x="42" y="145"/>
                  <a:pt x="43" y="145"/>
                </a:cubicBezTo>
                <a:cubicBezTo>
                  <a:pt x="46" y="145"/>
                  <a:pt x="42" y="145"/>
                  <a:pt x="43" y="147"/>
                </a:cubicBezTo>
                <a:cubicBezTo>
                  <a:pt x="44" y="147"/>
                  <a:pt x="44" y="147"/>
                  <a:pt x="44" y="147"/>
                </a:cubicBezTo>
                <a:cubicBezTo>
                  <a:pt x="46" y="149"/>
                  <a:pt x="40" y="149"/>
                  <a:pt x="41" y="151"/>
                </a:cubicBezTo>
                <a:cubicBezTo>
                  <a:pt x="43" y="151"/>
                  <a:pt x="43" y="151"/>
                  <a:pt x="43" y="151"/>
                </a:cubicBezTo>
                <a:cubicBezTo>
                  <a:pt x="42" y="151"/>
                  <a:pt x="42" y="152"/>
                  <a:pt x="42" y="153"/>
                </a:cubicBezTo>
                <a:cubicBezTo>
                  <a:pt x="43" y="151"/>
                  <a:pt x="46" y="153"/>
                  <a:pt x="46" y="153"/>
                </a:cubicBezTo>
                <a:cubicBezTo>
                  <a:pt x="46" y="151"/>
                  <a:pt x="45" y="153"/>
                  <a:pt x="45" y="152"/>
                </a:cubicBezTo>
                <a:cubicBezTo>
                  <a:pt x="47" y="152"/>
                  <a:pt x="48" y="150"/>
                  <a:pt x="50" y="151"/>
                </a:cubicBezTo>
                <a:cubicBezTo>
                  <a:pt x="48" y="152"/>
                  <a:pt x="50" y="153"/>
                  <a:pt x="49" y="153"/>
                </a:cubicBezTo>
                <a:cubicBezTo>
                  <a:pt x="51" y="154"/>
                  <a:pt x="50" y="152"/>
                  <a:pt x="52" y="153"/>
                </a:cubicBezTo>
                <a:cubicBezTo>
                  <a:pt x="51" y="153"/>
                  <a:pt x="51" y="153"/>
                  <a:pt x="51" y="153"/>
                </a:cubicBezTo>
                <a:cubicBezTo>
                  <a:pt x="57" y="154"/>
                  <a:pt x="65" y="155"/>
                  <a:pt x="71" y="153"/>
                </a:cubicBezTo>
                <a:cubicBezTo>
                  <a:pt x="72" y="154"/>
                  <a:pt x="73" y="155"/>
                  <a:pt x="76" y="156"/>
                </a:cubicBezTo>
                <a:cubicBezTo>
                  <a:pt x="75" y="155"/>
                  <a:pt x="77" y="155"/>
                  <a:pt x="77" y="154"/>
                </a:cubicBezTo>
                <a:cubicBezTo>
                  <a:pt x="79" y="156"/>
                  <a:pt x="79" y="156"/>
                  <a:pt x="79" y="156"/>
                </a:cubicBezTo>
                <a:cubicBezTo>
                  <a:pt x="80" y="157"/>
                  <a:pt x="83" y="156"/>
                  <a:pt x="85" y="155"/>
                </a:cubicBezTo>
                <a:cubicBezTo>
                  <a:pt x="85" y="156"/>
                  <a:pt x="85" y="156"/>
                  <a:pt x="85" y="156"/>
                </a:cubicBezTo>
                <a:cubicBezTo>
                  <a:pt x="87" y="157"/>
                  <a:pt x="87" y="156"/>
                  <a:pt x="87" y="155"/>
                </a:cubicBezTo>
                <a:cubicBezTo>
                  <a:pt x="88" y="156"/>
                  <a:pt x="88" y="156"/>
                  <a:pt x="88" y="156"/>
                </a:cubicBezTo>
                <a:cubicBezTo>
                  <a:pt x="89" y="155"/>
                  <a:pt x="89" y="155"/>
                  <a:pt x="89" y="155"/>
                </a:cubicBezTo>
                <a:cubicBezTo>
                  <a:pt x="90" y="155"/>
                  <a:pt x="92" y="155"/>
                  <a:pt x="92" y="157"/>
                </a:cubicBezTo>
                <a:cubicBezTo>
                  <a:pt x="93" y="157"/>
                  <a:pt x="93" y="156"/>
                  <a:pt x="93" y="156"/>
                </a:cubicBezTo>
                <a:cubicBezTo>
                  <a:pt x="94" y="157"/>
                  <a:pt x="99" y="157"/>
                  <a:pt x="101" y="157"/>
                </a:cubicBezTo>
                <a:cubicBezTo>
                  <a:pt x="100" y="156"/>
                  <a:pt x="100" y="156"/>
                  <a:pt x="100" y="155"/>
                </a:cubicBezTo>
                <a:cubicBezTo>
                  <a:pt x="101" y="153"/>
                  <a:pt x="101" y="155"/>
                  <a:pt x="102" y="154"/>
                </a:cubicBezTo>
                <a:cubicBezTo>
                  <a:pt x="102" y="155"/>
                  <a:pt x="103" y="156"/>
                  <a:pt x="102" y="156"/>
                </a:cubicBezTo>
                <a:cubicBezTo>
                  <a:pt x="106" y="158"/>
                  <a:pt x="111" y="157"/>
                  <a:pt x="116" y="157"/>
                </a:cubicBezTo>
                <a:cubicBezTo>
                  <a:pt x="117" y="157"/>
                  <a:pt x="117" y="157"/>
                  <a:pt x="117" y="156"/>
                </a:cubicBezTo>
                <a:cubicBezTo>
                  <a:pt x="120" y="158"/>
                  <a:pt x="124" y="156"/>
                  <a:pt x="127" y="157"/>
                </a:cubicBezTo>
                <a:cubicBezTo>
                  <a:pt x="127" y="156"/>
                  <a:pt x="128" y="154"/>
                  <a:pt x="129" y="154"/>
                </a:cubicBezTo>
                <a:cubicBezTo>
                  <a:pt x="131" y="153"/>
                  <a:pt x="130" y="156"/>
                  <a:pt x="132" y="157"/>
                </a:cubicBezTo>
                <a:cubicBezTo>
                  <a:pt x="133" y="156"/>
                  <a:pt x="135" y="156"/>
                  <a:pt x="135" y="156"/>
                </a:cubicBezTo>
                <a:cubicBezTo>
                  <a:pt x="135" y="156"/>
                  <a:pt x="135" y="156"/>
                  <a:pt x="135" y="156"/>
                </a:cubicBezTo>
                <a:cubicBezTo>
                  <a:pt x="136" y="155"/>
                  <a:pt x="138" y="155"/>
                  <a:pt x="139" y="155"/>
                </a:cubicBezTo>
                <a:cubicBezTo>
                  <a:pt x="139" y="156"/>
                  <a:pt x="139" y="156"/>
                  <a:pt x="139" y="156"/>
                </a:cubicBezTo>
                <a:cubicBezTo>
                  <a:pt x="140" y="156"/>
                  <a:pt x="142" y="156"/>
                  <a:pt x="143" y="156"/>
                </a:cubicBezTo>
                <a:cubicBezTo>
                  <a:pt x="143" y="155"/>
                  <a:pt x="146" y="156"/>
                  <a:pt x="147" y="154"/>
                </a:cubicBezTo>
                <a:cubicBezTo>
                  <a:pt x="147" y="155"/>
                  <a:pt x="146" y="155"/>
                  <a:pt x="147" y="155"/>
                </a:cubicBezTo>
                <a:cubicBezTo>
                  <a:pt x="147" y="154"/>
                  <a:pt x="147" y="154"/>
                  <a:pt x="147" y="154"/>
                </a:cubicBezTo>
                <a:cubicBezTo>
                  <a:pt x="149" y="154"/>
                  <a:pt x="149" y="154"/>
                  <a:pt x="149" y="154"/>
                </a:cubicBezTo>
                <a:cubicBezTo>
                  <a:pt x="149" y="155"/>
                  <a:pt x="149" y="155"/>
                  <a:pt x="148" y="156"/>
                </a:cubicBezTo>
                <a:cubicBezTo>
                  <a:pt x="150" y="156"/>
                  <a:pt x="149" y="155"/>
                  <a:pt x="150" y="154"/>
                </a:cubicBezTo>
                <a:cubicBezTo>
                  <a:pt x="151" y="153"/>
                  <a:pt x="151" y="154"/>
                  <a:pt x="152" y="155"/>
                </a:cubicBezTo>
                <a:cubicBezTo>
                  <a:pt x="152" y="155"/>
                  <a:pt x="151" y="154"/>
                  <a:pt x="151" y="155"/>
                </a:cubicBezTo>
                <a:cubicBezTo>
                  <a:pt x="150" y="156"/>
                  <a:pt x="152" y="155"/>
                  <a:pt x="152" y="156"/>
                </a:cubicBezTo>
                <a:cubicBezTo>
                  <a:pt x="152" y="156"/>
                  <a:pt x="152" y="154"/>
                  <a:pt x="153" y="154"/>
                </a:cubicBezTo>
                <a:cubicBezTo>
                  <a:pt x="154" y="154"/>
                  <a:pt x="157" y="154"/>
                  <a:pt x="157" y="155"/>
                </a:cubicBezTo>
                <a:cubicBezTo>
                  <a:pt x="158" y="154"/>
                  <a:pt x="159" y="154"/>
                  <a:pt x="159" y="154"/>
                </a:cubicBezTo>
                <a:cubicBezTo>
                  <a:pt x="158" y="153"/>
                  <a:pt x="157" y="153"/>
                  <a:pt x="157" y="153"/>
                </a:cubicBezTo>
                <a:cubicBezTo>
                  <a:pt x="157" y="152"/>
                  <a:pt x="159" y="152"/>
                  <a:pt x="159" y="152"/>
                </a:cubicBezTo>
                <a:cubicBezTo>
                  <a:pt x="159" y="153"/>
                  <a:pt x="159" y="153"/>
                  <a:pt x="159" y="153"/>
                </a:cubicBezTo>
                <a:cubicBezTo>
                  <a:pt x="159" y="152"/>
                  <a:pt x="161" y="152"/>
                  <a:pt x="160" y="152"/>
                </a:cubicBezTo>
                <a:cubicBezTo>
                  <a:pt x="162" y="153"/>
                  <a:pt x="162" y="153"/>
                  <a:pt x="162" y="153"/>
                </a:cubicBezTo>
                <a:cubicBezTo>
                  <a:pt x="162" y="152"/>
                  <a:pt x="164" y="152"/>
                  <a:pt x="165" y="151"/>
                </a:cubicBezTo>
                <a:cubicBezTo>
                  <a:pt x="166" y="153"/>
                  <a:pt x="165" y="154"/>
                  <a:pt x="167" y="154"/>
                </a:cubicBezTo>
                <a:cubicBezTo>
                  <a:pt x="169" y="152"/>
                  <a:pt x="169" y="152"/>
                  <a:pt x="169" y="152"/>
                </a:cubicBezTo>
                <a:cubicBezTo>
                  <a:pt x="170" y="152"/>
                  <a:pt x="171" y="152"/>
                  <a:pt x="170" y="153"/>
                </a:cubicBezTo>
                <a:cubicBezTo>
                  <a:pt x="174" y="153"/>
                  <a:pt x="174" y="149"/>
                  <a:pt x="177" y="150"/>
                </a:cubicBezTo>
                <a:cubicBezTo>
                  <a:pt x="176" y="152"/>
                  <a:pt x="177" y="152"/>
                  <a:pt x="179" y="152"/>
                </a:cubicBezTo>
                <a:cubicBezTo>
                  <a:pt x="179" y="152"/>
                  <a:pt x="179" y="151"/>
                  <a:pt x="179" y="151"/>
                </a:cubicBezTo>
                <a:cubicBezTo>
                  <a:pt x="179" y="150"/>
                  <a:pt x="179" y="152"/>
                  <a:pt x="177" y="151"/>
                </a:cubicBezTo>
                <a:cubicBezTo>
                  <a:pt x="177" y="150"/>
                  <a:pt x="178" y="151"/>
                  <a:pt x="179" y="150"/>
                </a:cubicBezTo>
                <a:cubicBezTo>
                  <a:pt x="182" y="153"/>
                  <a:pt x="188" y="149"/>
                  <a:pt x="193" y="149"/>
                </a:cubicBezTo>
                <a:cubicBezTo>
                  <a:pt x="192" y="148"/>
                  <a:pt x="194" y="149"/>
                  <a:pt x="195" y="148"/>
                </a:cubicBezTo>
                <a:cubicBezTo>
                  <a:pt x="195" y="150"/>
                  <a:pt x="198" y="147"/>
                  <a:pt x="199" y="148"/>
                </a:cubicBezTo>
                <a:cubicBezTo>
                  <a:pt x="198" y="146"/>
                  <a:pt x="198" y="146"/>
                  <a:pt x="198" y="146"/>
                </a:cubicBezTo>
                <a:cubicBezTo>
                  <a:pt x="201" y="147"/>
                  <a:pt x="202" y="143"/>
                  <a:pt x="204" y="144"/>
                </a:cubicBezTo>
                <a:cubicBezTo>
                  <a:pt x="205" y="144"/>
                  <a:pt x="203" y="146"/>
                  <a:pt x="203" y="146"/>
                </a:cubicBezTo>
                <a:cubicBezTo>
                  <a:pt x="205" y="147"/>
                  <a:pt x="208" y="143"/>
                  <a:pt x="210" y="145"/>
                </a:cubicBezTo>
                <a:cubicBezTo>
                  <a:pt x="210" y="144"/>
                  <a:pt x="209" y="143"/>
                  <a:pt x="211" y="142"/>
                </a:cubicBezTo>
                <a:cubicBezTo>
                  <a:pt x="212" y="142"/>
                  <a:pt x="215" y="142"/>
                  <a:pt x="215" y="142"/>
                </a:cubicBezTo>
                <a:cubicBezTo>
                  <a:pt x="216" y="142"/>
                  <a:pt x="216" y="141"/>
                  <a:pt x="218" y="141"/>
                </a:cubicBezTo>
                <a:cubicBezTo>
                  <a:pt x="218" y="142"/>
                  <a:pt x="217" y="142"/>
                  <a:pt x="217" y="142"/>
                </a:cubicBezTo>
                <a:cubicBezTo>
                  <a:pt x="219" y="142"/>
                  <a:pt x="220" y="141"/>
                  <a:pt x="222" y="140"/>
                </a:cubicBezTo>
                <a:cubicBezTo>
                  <a:pt x="223" y="140"/>
                  <a:pt x="223" y="140"/>
                  <a:pt x="223" y="140"/>
                </a:cubicBezTo>
                <a:cubicBezTo>
                  <a:pt x="228" y="137"/>
                  <a:pt x="226" y="138"/>
                  <a:pt x="227" y="137"/>
                </a:cubicBezTo>
                <a:cubicBezTo>
                  <a:pt x="228" y="135"/>
                  <a:pt x="230" y="133"/>
                  <a:pt x="230" y="132"/>
                </a:cubicBezTo>
                <a:cubicBezTo>
                  <a:pt x="229" y="130"/>
                  <a:pt x="232" y="128"/>
                  <a:pt x="230" y="128"/>
                </a:cubicBezTo>
                <a:cubicBezTo>
                  <a:pt x="230" y="128"/>
                  <a:pt x="231" y="127"/>
                  <a:pt x="231" y="127"/>
                </a:cubicBezTo>
                <a:cubicBezTo>
                  <a:pt x="231" y="126"/>
                  <a:pt x="229" y="125"/>
                  <a:pt x="229" y="124"/>
                </a:cubicBezTo>
                <a:cubicBezTo>
                  <a:pt x="231" y="125"/>
                  <a:pt x="231" y="125"/>
                  <a:pt x="231" y="125"/>
                </a:cubicBezTo>
                <a:cubicBezTo>
                  <a:pt x="232" y="125"/>
                  <a:pt x="232" y="122"/>
                  <a:pt x="233" y="121"/>
                </a:cubicBezTo>
                <a:cubicBezTo>
                  <a:pt x="231" y="122"/>
                  <a:pt x="233" y="120"/>
                  <a:pt x="232" y="120"/>
                </a:cubicBezTo>
                <a:cubicBezTo>
                  <a:pt x="232" y="118"/>
                  <a:pt x="232" y="118"/>
                  <a:pt x="232" y="118"/>
                </a:cubicBezTo>
                <a:cubicBezTo>
                  <a:pt x="232" y="116"/>
                  <a:pt x="231" y="118"/>
                  <a:pt x="231" y="115"/>
                </a:cubicBezTo>
                <a:cubicBezTo>
                  <a:pt x="231" y="114"/>
                  <a:pt x="233" y="115"/>
                  <a:pt x="233" y="116"/>
                </a:cubicBezTo>
                <a:cubicBezTo>
                  <a:pt x="234" y="114"/>
                  <a:pt x="233" y="113"/>
                  <a:pt x="233" y="112"/>
                </a:cubicBezTo>
                <a:cubicBezTo>
                  <a:pt x="233" y="112"/>
                  <a:pt x="233" y="112"/>
                  <a:pt x="233" y="112"/>
                </a:cubicBezTo>
                <a:cubicBezTo>
                  <a:pt x="233" y="112"/>
                  <a:pt x="233" y="112"/>
                  <a:pt x="233" y="112"/>
                </a:cubicBezTo>
                <a:cubicBezTo>
                  <a:pt x="233" y="111"/>
                  <a:pt x="233" y="111"/>
                  <a:pt x="233" y="110"/>
                </a:cubicBezTo>
                <a:cubicBezTo>
                  <a:pt x="233" y="110"/>
                  <a:pt x="233" y="110"/>
                  <a:pt x="233" y="110"/>
                </a:cubicBezTo>
                <a:cubicBezTo>
                  <a:pt x="233" y="111"/>
                  <a:pt x="233" y="111"/>
                  <a:pt x="233" y="111"/>
                </a:cubicBezTo>
                <a:cubicBezTo>
                  <a:pt x="233" y="111"/>
                  <a:pt x="233" y="111"/>
                  <a:pt x="233" y="110"/>
                </a:cubicBezTo>
                <a:cubicBezTo>
                  <a:pt x="234" y="110"/>
                  <a:pt x="234" y="110"/>
                  <a:pt x="234" y="110"/>
                </a:cubicBezTo>
                <a:cubicBezTo>
                  <a:pt x="234" y="109"/>
                  <a:pt x="234" y="109"/>
                  <a:pt x="234" y="109"/>
                </a:cubicBezTo>
                <a:cubicBezTo>
                  <a:pt x="235" y="109"/>
                  <a:pt x="235" y="109"/>
                  <a:pt x="235" y="109"/>
                </a:cubicBezTo>
                <a:cubicBezTo>
                  <a:pt x="235" y="108"/>
                  <a:pt x="234" y="106"/>
                  <a:pt x="234" y="106"/>
                </a:cubicBezTo>
                <a:cubicBezTo>
                  <a:pt x="235" y="102"/>
                  <a:pt x="235" y="96"/>
                  <a:pt x="234" y="94"/>
                </a:cubicBezTo>
                <a:cubicBezTo>
                  <a:pt x="234" y="94"/>
                  <a:pt x="235" y="94"/>
                  <a:pt x="234" y="94"/>
                </a:cubicBezTo>
                <a:cubicBezTo>
                  <a:pt x="234" y="93"/>
                  <a:pt x="233" y="91"/>
                  <a:pt x="234" y="91"/>
                </a:cubicBezTo>
                <a:cubicBezTo>
                  <a:pt x="234" y="90"/>
                  <a:pt x="235" y="90"/>
                  <a:pt x="235" y="88"/>
                </a:cubicBezTo>
                <a:cubicBezTo>
                  <a:pt x="235" y="88"/>
                  <a:pt x="234" y="88"/>
                  <a:pt x="234" y="88"/>
                </a:cubicBezTo>
                <a:cubicBezTo>
                  <a:pt x="236" y="85"/>
                  <a:pt x="233" y="81"/>
                  <a:pt x="234" y="77"/>
                </a:cubicBezTo>
                <a:cubicBezTo>
                  <a:pt x="235" y="78"/>
                  <a:pt x="235" y="78"/>
                  <a:pt x="235" y="79"/>
                </a:cubicBezTo>
                <a:cubicBezTo>
                  <a:pt x="235" y="76"/>
                  <a:pt x="235" y="73"/>
                  <a:pt x="233" y="70"/>
                </a:cubicBezTo>
                <a:cubicBezTo>
                  <a:pt x="234" y="71"/>
                  <a:pt x="234" y="71"/>
                  <a:pt x="235" y="71"/>
                </a:cubicBezTo>
                <a:close/>
                <a:moveTo>
                  <a:pt x="233" y="107"/>
                </a:moveTo>
                <a:cubicBezTo>
                  <a:pt x="233" y="107"/>
                  <a:pt x="233" y="108"/>
                  <a:pt x="233" y="108"/>
                </a:cubicBezTo>
                <a:cubicBezTo>
                  <a:pt x="233" y="108"/>
                  <a:pt x="233" y="107"/>
                  <a:pt x="233" y="107"/>
                </a:cubicBezTo>
                <a:close/>
              </a:path>
            </a:pathLst>
          </a:custGeom>
          <a:solidFill>
            <a:schemeClr val="accent2"/>
          </a:solidFill>
          <a:ln w="9525">
            <a:noFill/>
            <a:round/>
            <a:headEnd/>
            <a:tailEnd/>
          </a:ln>
        </p:spPr>
        <p:txBody>
          <a:bodyPr lIns="36000" tIns="72000" rIns="36000" bIns="36000" anchor="ctr" anchorCtr="1"/>
          <a:lstStyle>
            <a:lvl1pPr>
              <a:spcBef>
                <a:spcPct val="20000"/>
              </a:spcBef>
              <a:buClr>
                <a:srgbClr val="FFAA19"/>
              </a:buClr>
              <a:buFont typeface="Arial" charset="0"/>
              <a:buChar char="•"/>
              <a:defRPr sz="2400">
                <a:solidFill>
                  <a:schemeClr val="tx1"/>
                </a:solidFill>
                <a:latin typeface="Arial" charset="0"/>
              </a:defRPr>
            </a:lvl1pPr>
            <a:lvl2pPr marL="742950" indent="-285750">
              <a:spcBef>
                <a:spcPct val="20000"/>
              </a:spcBef>
              <a:buClr>
                <a:srgbClr val="FFAA19"/>
              </a:buClr>
              <a:buFont typeface="Arial" charset="0"/>
              <a:buChar char="•"/>
              <a:defRPr sz="2000">
                <a:solidFill>
                  <a:schemeClr val="tx1"/>
                </a:solidFill>
                <a:latin typeface="Arial" charset="0"/>
              </a:defRPr>
            </a:lvl2pPr>
            <a:lvl3pPr marL="1143000" indent="-228600">
              <a:spcBef>
                <a:spcPct val="20000"/>
              </a:spcBef>
              <a:buClr>
                <a:srgbClr val="FFAA19"/>
              </a:buClr>
              <a:buFont typeface="Arial" charset="0"/>
              <a:buChar char="•"/>
              <a:defRPr>
                <a:solidFill>
                  <a:schemeClr val="tx1"/>
                </a:solidFill>
                <a:latin typeface="Arial" charset="0"/>
              </a:defRPr>
            </a:lvl3pPr>
            <a:lvl4pPr marL="1600200" indent="-228600">
              <a:spcBef>
                <a:spcPct val="20000"/>
              </a:spcBef>
              <a:buClr>
                <a:srgbClr val="FFAA19"/>
              </a:buClr>
              <a:buFont typeface="Arial" charset="0"/>
              <a:buChar char="•"/>
              <a:defRPr sz="1600">
                <a:solidFill>
                  <a:schemeClr val="tx1"/>
                </a:solidFill>
                <a:latin typeface="Arial" charset="0"/>
              </a:defRPr>
            </a:lvl4pPr>
            <a:lvl5pPr marL="2057400" indent="-228600">
              <a:spcBef>
                <a:spcPct val="20000"/>
              </a:spcBef>
              <a:buClr>
                <a:srgbClr val="FFAA19"/>
              </a:buClr>
              <a:buFont typeface="Arial" charset="0"/>
              <a:buChar char="•"/>
              <a:defRPr sz="1600">
                <a:solidFill>
                  <a:schemeClr val="tx1"/>
                </a:solidFill>
                <a:latin typeface="Arial" charset="0"/>
              </a:defRPr>
            </a:lvl5pPr>
            <a:lvl6pPr marL="2514600" indent="-228600" fontAlgn="base">
              <a:spcBef>
                <a:spcPct val="20000"/>
              </a:spcBef>
              <a:spcAft>
                <a:spcPct val="0"/>
              </a:spcAft>
              <a:buClr>
                <a:srgbClr val="FFAA19"/>
              </a:buClr>
              <a:buFont typeface="Arial" charset="0"/>
              <a:buChar char="•"/>
              <a:defRPr sz="1600">
                <a:solidFill>
                  <a:schemeClr val="tx1"/>
                </a:solidFill>
                <a:latin typeface="Arial" charset="0"/>
              </a:defRPr>
            </a:lvl6pPr>
            <a:lvl7pPr marL="2971800" indent="-228600" fontAlgn="base">
              <a:spcBef>
                <a:spcPct val="20000"/>
              </a:spcBef>
              <a:spcAft>
                <a:spcPct val="0"/>
              </a:spcAft>
              <a:buClr>
                <a:srgbClr val="FFAA19"/>
              </a:buClr>
              <a:buFont typeface="Arial" charset="0"/>
              <a:buChar char="•"/>
              <a:defRPr sz="1600">
                <a:solidFill>
                  <a:schemeClr val="tx1"/>
                </a:solidFill>
                <a:latin typeface="Arial" charset="0"/>
              </a:defRPr>
            </a:lvl7pPr>
            <a:lvl8pPr marL="3429000" indent="-228600" fontAlgn="base">
              <a:spcBef>
                <a:spcPct val="20000"/>
              </a:spcBef>
              <a:spcAft>
                <a:spcPct val="0"/>
              </a:spcAft>
              <a:buClr>
                <a:srgbClr val="FFAA19"/>
              </a:buClr>
              <a:buFont typeface="Arial" charset="0"/>
              <a:buChar char="•"/>
              <a:defRPr sz="1600">
                <a:solidFill>
                  <a:schemeClr val="tx1"/>
                </a:solidFill>
                <a:latin typeface="Arial" charset="0"/>
              </a:defRPr>
            </a:lvl8pPr>
            <a:lvl9pPr marL="3886200" indent="-228600" fontAlgn="base">
              <a:spcBef>
                <a:spcPct val="20000"/>
              </a:spcBef>
              <a:spcAft>
                <a:spcPct val="0"/>
              </a:spcAft>
              <a:buClr>
                <a:srgbClr val="FFAA19"/>
              </a:buClr>
              <a:buFont typeface="Arial" charset="0"/>
              <a:buChar char="•"/>
              <a:defRPr sz="1600">
                <a:solidFill>
                  <a:schemeClr val="tx1"/>
                </a:solidFill>
                <a:latin typeface="Arial" charset="0"/>
              </a:defRPr>
            </a:lvl9pPr>
          </a:lstStyle>
          <a:p>
            <a:pPr algn="ctr" eaLnBrk="1" hangingPunct="1">
              <a:spcBef>
                <a:spcPct val="0"/>
              </a:spcBef>
              <a:buClrTx/>
              <a:buFontTx/>
              <a:buNone/>
            </a:pPr>
            <a:r>
              <a:rPr lang="en-US" altLang="pl-PL" sz="1600" dirty="0">
                <a:latin typeface="+mn-lt"/>
                <a:cs typeface="Arial" charset="0"/>
              </a:rPr>
              <a:t>Intensification</a:t>
            </a:r>
          </a:p>
          <a:p>
            <a:pPr algn="ctr" eaLnBrk="1" hangingPunct="1">
              <a:spcBef>
                <a:spcPct val="0"/>
              </a:spcBef>
              <a:buClrTx/>
              <a:buFontTx/>
              <a:buNone/>
            </a:pPr>
            <a:r>
              <a:rPr lang="en-US" altLang="pl-PL" sz="1600" dirty="0">
                <a:latin typeface="+mn-lt"/>
                <a:cs typeface="Arial" charset="0"/>
              </a:rPr>
              <a:t>12 cas</a:t>
            </a:r>
          </a:p>
        </p:txBody>
      </p:sp>
      <p:sp>
        <p:nvSpPr>
          <p:cNvPr id="9" name="Freeform 19"/>
          <p:cNvSpPr>
            <a:spLocks noEditPoints="1"/>
          </p:cNvSpPr>
          <p:nvPr/>
        </p:nvSpPr>
        <p:spPr bwMode="auto">
          <a:xfrm>
            <a:off x="768096" y="3732711"/>
            <a:ext cx="1048882" cy="691969"/>
          </a:xfrm>
          <a:custGeom>
            <a:avLst/>
            <a:gdLst>
              <a:gd name="T0" fmla="*/ 2147483646 w 236"/>
              <a:gd name="T1" fmla="*/ 2147483646 h 158"/>
              <a:gd name="T2" fmla="*/ 2147483646 w 236"/>
              <a:gd name="T3" fmla="*/ 2147483646 h 158"/>
              <a:gd name="T4" fmla="*/ 2147483646 w 236"/>
              <a:gd name="T5" fmla="*/ 2147483646 h 158"/>
              <a:gd name="T6" fmla="*/ 2147483646 w 236"/>
              <a:gd name="T7" fmla="*/ 2147483646 h 158"/>
              <a:gd name="T8" fmla="*/ 2147483646 w 236"/>
              <a:gd name="T9" fmla="*/ 2147483646 h 158"/>
              <a:gd name="T10" fmla="*/ 2147483646 w 236"/>
              <a:gd name="T11" fmla="*/ 2147483646 h 158"/>
              <a:gd name="T12" fmla="*/ 2147483646 w 236"/>
              <a:gd name="T13" fmla="*/ 2147483646 h 158"/>
              <a:gd name="T14" fmla="*/ 2147483646 w 236"/>
              <a:gd name="T15" fmla="*/ 2147483646 h 158"/>
              <a:gd name="T16" fmla="*/ 2147483646 w 236"/>
              <a:gd name="T17" fmla="*/ 2147483646 h 158"/>
              <a:gd name="T18" fmla="*/ 2147483646 w 236"/>
              <a:gd name="T19" fmla="*/ 2147483646 h 158"/>
              <a:gd name="T20" fmla="*/ 2147483646 w 236"/>
              <a:gd name="T21" fmla="*/ 2147483646 h 158"/>
              <a:gd name="T22" fmla="*/ 2147483646 w 236"/>
              <a:gd name="T23" fmla="*/ 2147483646 h 158"/>
              <a:gd name="T24" fmla="*/ 2147483646 w 236"/>
              <a:gd name="T25" fmla="*/ 2147483646 h 158"/>
              <a:gd name="T26" fmla="*/ 2147483646 w 236"/>
              <a:gd name="T27" fmla="*/ 2147483646 h 158"/>
              <a:gd name="T28" fmla="*/ 2147483646 w 236"/>
              <a:gd name="T29" fmla="*/ 2147483646 h 158"/>
              <a:gd name="T30" fmla="*/ 2147483646 w 236"/>
              <a:gd name="T31" fmla="*/ 2147483646 h 158"/>
              <a:gd name="T32" fmla="*/ 2147483646 w 236"/>
              <a:gd name="T33" fmla="*/ 2147483646 h 158"/>
              <a:gd name="T34" fmla="*/ 2147483646 w 236"/>
              <a:gd name="T35" fmla="*/ 2147483646 h 158"/>
              <a:gd name="T36" fmla="*/ 2147483646 w 236"/>
              <a:gd name="T37" fmla="*/ 2147483646 h 158"/>
              <a:gd name="T38" fmla="*/ 2147483646 w 236"/>
              <a:gd name="T39" fmla="*/ 2147483646 h 158"/>
              <a:gd name="T40" fmla="*/ 2147483646 w 236"/>
              <a:gd name="T41" fmla="*/ 2147483646 h 158"/>
              <a:gd name="T42" fmla="*/ 2147483646 w 236"/>
              <a:gd name="T43" fmla="*/ 2147483646 h 158"/>
              <a:gd name="T44" fmla="*/ 2147483646 w 236"/>
              <a:gd name="T45" fmla="*/ 2147483646 h 158"/>
              <a:gd name="T46" fmla="*/ 2147483646 w 236"/>
              <a:gd name="T47" fmla="*/ 2147483646 h 158"/>
              <a:gd name="T48" fmla="*/ 2147483646 w 236"/>
              <a:gd name="T49" fmla="*/ 2147483646 h 158"/>
              <a:gd name="T50" fmla="*/ 2147483646 w 236"/>
              <a:gd name="T51" fmla="*/ 2147483646 h 158"/>
              <a:gd name="T52" fmla="*/ 2147483646 w 236"/>
              <a:gd name="T53" fmla="*/ 2147483646 h 158"/>
              <a:gd name="T54" fmla="*/ 2147483646 w 236"/>
              <a:gd name="T55" fmla="*/ 2147483646 h 158"/>
              <a:gd name="T56" fmla="*/ 2147483646 w 236"/>
              <a:gd name="T57" fmla="*/ 2147483646 h 158"/>
              <a:gd name="T58" fmla="*/ 2147483646 w 236"/>
              <a:gd name="T59" fmla="*/ 2147483646 h 158"/>
              <a:gd name="T60" fmla="*/ 2147483646 w 236"/>
              <a:gd name="T61" fmla="*/ 2147483646 h 158"/>
              <a:gd name="T62" fmla="*/ 2147483646 w 236"/>
              <a:gd name="T63" fmla="*/ 2147483646 h 158"/>
              <a:gd name="T64" fmla="*/ 2147483646 w 236"/>
              <a:gd name="T65" fmla="*/ 2147483646 h 158"/>
              <a:gd name="T66" fmla="*/ 2147483646 w 236"/>
              <a:gd name="T67" fmla="*/ 2147483646 h 158"/>
              <a:gd name="T68" fmla="*/ 0 w 236"/>
              <a:gd name="T69" fmla="*/ 2147483646 h 158"/>
              <a:gd name="T70" fmla="*/ 2147483646 w 236"/>
              <a:gd name="T71" fmla="*/ 2147483646 h 158"/>
              <a:gd name="T72" fmla="*/ 2147483646 w 236"/>
              <a:gd name="T73" fmla="*/ 2147483646 h 158"/>
              <a:gd name="T74" fmla="*/ 2147483646 w 236"/>
              <a:gd name="T75" fmla="*/ 2147483646 h 158"/>
              <a:gd name="T76" fmla="*/ 2147483646 w 236"/>
              <a:gd name="T77" fmla="*/ 2147483646 h 158"/>
              <a:gd name="T78" fmla="*/ 2147483646 w 236"/>
              <a:gd name="T79" fmla="*/ 2147483646 h 158"/>
              <a:gd name="T80" fmla="*/ 2147483646 w 236"/>
              <a:gd name="T81" fmla="*/ 2147483646 h 158"/>
              <a:gd name="T82" fmla="*/ 2147483646 w 236"/>
              <a:gd name="T83" fmla="*/ 2147483646 h 158"/>
              <a:gd name="T84" fmla="*/ 2147483646 w 236"/>
              <a:gd name="T85" fmla="*/ 2147483646 h 158"/>
              <a:gd name="T86" fmla="*/ 2147483646 w 236"/>
              <a:gd name="T87" fmla="*/ 2147483646 h 158"/>
              <a:gd name="T88" fmla="*/ 2147483646 w 236"/>
              <a:gd name="T89" fmla="*/ 2147483646 h 158"/>
              <a:gd name="T90" fmla="*/ 2147483646 w 236"/>
              <a:gd name="T91" fmla="*/ 2147483646 h 158"/>
              <a:gd name="T92" fmla="*/ 2147483646 w 236"/>
              <a:gd name="T93" fmla="*/ 2147483646 h 158"/>
              <a:gd name="T94" fmla="*/ 2147483646 w 236"/>
              <a:gd name="T95" fmla="*/ 2147483646 h 158"/>
              <a:gd name="T96" fmla="*/ 2147483646 w 236"/>
              <a:gd name="T97" fmla="*/ 2147483646 h 158"/>
              <a:gd name="T98" fmla="*/ 2147483646 w 236"/>
              <a:gd name="T99" fmla="*/ 2147483646 h 158"/>
              <a:gd name="T100" fmla="*/ 2147483646 w 236"/>
              <a:gd name="T101" fmla="*/ 2147483646 h 158"/>
              <a:gd name="T102" fmla="*/ 2147483646 w 236"/>
              <a:gd name="T103" fmla="*/ 2147483646 h 158"/>
              <a:gd name="T104" fmla="*/ 2147483646 w 236"/>
              <a:gd name="T105" fmla="*/ 2147483646 h 158"/>
              <a:gd name="T106" fmla="*/ 2147483646 w 236"/>
              <a:gd name="T107" fmla="*/ 2147483646 h 158"/>
              <a:gd name="T108" fmla="*/ 2147483646 w 236"/>
              <a:gd name="T109" fmla="*/ 2147483646 h 158"/>
              <a:gd name="T110" fmla="*/ 2147483646 w 236"/>
              <a:gd name="T111" fmla="*/ 2147483646 h 158"/>
              <a:gd name="T112" fmla="*/ 2147483646 w 236"/>
              <a:gd name="T113" fmla="*/ 2147483646 h 158"/>
              <a:gd name="T114" fmla="*/ 2147483646 w 236"/>
              <a:gd name="T115" fmla="*/ 2147483646 h 15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36"/>
              <a:gd name="T175" fmla="*/ 0 h 158"/>
              <a:gd name="T176" fmla="*/ 236 w 236"/>
              <a:gd name="T177" fmla="*/ 158 h 15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36" h="158">
                <a:moveTo>
                  <a:pt x="235" y="71"/>
                </a:moveTo>
                <a:cubicBezTo>
                  <a:pt x="235" y="69"/>
                  <a:pt x="234" y="67"/>
                  <a:pt x="233" y="66"/>
                </a:cubicBezTo>
                <a:cubicBezTo>
                  <a:pt x="233" y="67"/>
                  <a:pt x="234" y="66"/>
                  <a:pt x="234" y="67"/>
                </a:cubicBezTo>
                <a:cubicBezTo>
                  <a:pt x="233" y="68"/>
                  <a:pt x="232" y="66"/>
                  <a:pt x="232" y="65"/>
                </a:cubicBezTo>
                <a:cubicBezTo>
                  <a:pt x="232" y="65"/>
                  <a:pt x="232" y="65"/>
                  <a:pt x="232" y="65"/>
                </a:cubicBezTo>
                <a:cubicBezTo>
                  <a:pt x="232" y="63"/>
                  <a:pt x="232" y="62"/>
                  <a:pt x="232" y="61"/>
                </a:cubicBezTo>
                <a:cubicBezTo>
                  <a:pt x="232" y="59"/>
                  <a:pt x="232" y="62"/>
                  <a:pt x="233" y="61"/>
                </a:cubicBezTo>
                <a:cubicBezTo>
                  <a:pt x="234" y="61"/>
                  <a:pt x="234" y="57"/>
                  <a:pt x="234" y="56"/>
                </a:cubicBezTo>
                <a:cubicBezTo>
                  <a:pt x="234" y="56"/>
                  <a:pt x="233" y="55"/>
                  <a:pt x="233" y="55"/>
                </a:cubicBezTo>
                <a:cubicBezTo>
                  <a:pt x="232" y="54"/>
                  <a:pt x="234" y="54"/>
                  <a:pt x="234" y="53"/>
                </a:cubicBezTo>
                <a:cubicBezTo>
                  <a:pt x="231" y="49"/>
                  <a:pt x="231" y="49"/>
                  <a:pt x="231" y="49"/>
                </a:cubicBezTo>
                <a:cubicBezTo>
                  <a:pt x="231" y="49"/>
                  <a:pt x="232" y="48"/>
                  <a:pt x="233" y="49"/>
                </a:cubicBezTo>
                <a:cubicBezTo>
                  <a:pt x="232" y="46"/>
                  <a:pt x="230" y="44"/>
                  <a:pt x="229" y="42"/>
                </a:cubicBezTo>
                <a:cubicBezTo>
                  <a:pt x="230" y="41"/>
                  <a:pt x="229" y="38"/>
                  <a:pt x="229" y="37"/>
                </a:cubicBezTo>
                <a:cubicBezTo>
                  <a:pt x="230" y="36"/>
                  <a:pt x="229" y="38"/>
                  <a:pt x="229" y="38"/>
                </a:cubicBezTo>
                <a:cubicBezTo>
                  <a:pt x="230" y="36"/>
                  <a:pt x="230" y="36"/>
                  <a:pt x="230" y="36"/>
                </a:cubicBezTo>
                <a:cubicBezTo>
                  <a:pt x="231" y="39"/>
                  <a:pt x="232" y="36"/>
                  <a:pt x="233" y="37"/>
                </a:cubicBezTo>
                <a:cubicBezTo>
                  <a:pt x="232" y="36"/>
                  <a:pt x="233" y="32"/>
                  <a:pt x="233" y="29"/>
                </a:cubicBezTo>
                <a:cubicBezTo>
                  <a:pt x="231" y="31"/>
                  <a:pt x="232" y="26"/>
                  <a:pt x="230" y="26"/>
                </a:cubicBezTo>
                <a:cubicBezTo>
                  <a:pt x="230" y="23"/>
                  <a:pt x="232" y="24"/>
                  <a:pt x="232" y="23"/>
                </a:cubicBezTo>
                <a:cubicBezTo>
                  <a:pt x="231" y="20"/>
                  <a:pt x="231" y="17"/>
                  <a:pt x="231" y="14"/>
                </a:cubicBezTo>
                <a:cubicBezTo>
                  <a:pt x="232" y="15"/>
                  <a:pt x="233" y="15"/>
                  <a:pt x="231" y="14"/>
                </a:cubicBezTo>
                <a:cubicBezTo>
                  <a:pt x="231" y="14"/>
                  <a:pt x="231" y="14"/>
                  <a:pt x="231" y="14"/>
                </a:cubicBezTo>
                <a:cubicBezTo>
                  <a:pt x="232" y="14"/>
                  <a:pt x="232" y="14"/>
                  <a:pt x="232" y="14"/>
                </a:cubicBezTo>
                <a:cubicBezTo>
                  <a:pt x="231" y="12"/>
                  <a:pt x="231" y="7"/>
                  <a:pt x="230" y="5"/>
                </a:cubicBezTo>
                <a:cubicBezTo>
                  <a:pt x="230" y="5"/>
                  <a:pt x="230" y="5"/>
                  <a:pt x="231" y="5"/>
                </a:cubicBezTo>
                <a:cubicBezTo>
                  <a:pt x="228" y="0"/>
                  <a:pt x="230" y="6"/>
                  <a:pt x="227" y="5"/>
                </a:cubicBezTo>
                <a:cubicBezTo>
                  <a:pt x="228" y="4"/>
                  <a:pt x="228" y="4"/>
                  <a:pt x="228" y="4"/>
                </a:cubicBezTo>
                <a:cubicBezTo>
                  <a:pt x="226" y="5"/>
                  <a:pt x="224" y="3"/>
                  <a:pt x="222" y="5"/>
                </a:cubicBezTo>
                <a:cubicBezTo>
                  <a:pt x="222" y="5"/>
                  <a:pt x="222" y="4"/>
                  <a:pt x="222" y="4"/>
                </a:cubicBezTo>
                <a:cubicBezTo>
                  <a:pt x="222" y="4"/>
                  <a:pt x="221" y="5"/>
                  <a:pt x="220" y="5"/>
                </a:cubicBezTo>
                <a:cubicBezTo>
                  <a:pt x="220" y="5"/>
                  <a:pt x="220" y="5"/>
                  <a:pt x="220" y="5"/>
                </a:cubicBezTo>
                <a:cubicBezTo>
                  <a:pt x="220" y="5"/>
                  <a:pt x="220" y="5"/>
                  <a:pt x="220" y="5"/>
                </a:cubicBezTo>
                <a:cubicBezTo>
                  <a:pt x="220" y="5"/>
                  <a:pt x="220" y="5"/>
                  <a:pt x="220" y="5"/>
                </a:cubicBezTo>
                <a:cubicBezTo>
                  <a:pt x="220" y="5"/>
                  <a:pt x="220" y="5"/>
                  <a:pt x="220" y="5"/>
                </a:cubicBezTo>
                <a:cubicBezTo>
                  <a:pt x="220" y="5"/>
                  <a:pt x="220" y="5"/>
                  <a:pt x="220" y="5"/>
                </a:cubicBezTo>
                <a:cubicBezTo>
                  <a:pt x="218" y="5"/>
                  <a:pt x="217" y="5"/>
                  <a:pt x="216" y="6"/>
                </a:cubicBezTo>
                <a:cubicBezTo>
                  <a:pt x="216" y="6"/>
                  <a:pt x="216" y="5"/>
                  <a:pt x="217" y="5"/>
                </a:cubicBezTo>
                <a:cubicBezTo>
                  <a:pt x="215" y="4"/>
                  <a:pt x="215" y="6"/>
                  <a:pt x="213" y="6"/>
                </a:cubicBezTo>
                <a:cubicBezTo>
                  <a:pt x="212" y="6"/>
                  <a:pt x="211" y="5"/>
                  <a:pt x="212" y="5"/>
                </a:cubicBezTo>
                <a:cubicBezTo>
                  <a:pt x="211" y="6"/>
                  <a:pt x="208" y="6"/>
                  <a:pt x="207" y="7"/>
                </a:cubicBezTo>
                <a:cubicBezTo>
                  <a:pt x="207" y="6"/>
                  <a:pt x="206" y="6"/>
                  <a:pt x="205" y="6"/>
                </a:cubicBezTo>
                <a:cubicBezTo>
                  <a:pt x="194" y="7"/>
                  <a:pt x="184" y="7"/>
                  <a:pt x="173" y="10"/>
                </a:cubicBezTo>
                <a:cubicBezTo>
                  <a:pt x="172" y="8"/>
                  <a:pt x="176" y="8"/>
                  <a:pt x="175" y="7"/>
                </a:cubicBezTo>
                <a:cubicBezTo>
                  <a:pt x="175" y="9"/>
                  <a:pt x="173" y="8"/>
                  <a:pt x="170" y="8"/>
                </a:cubicBezTo>
                <a:cubicBezTo>
                  <a:pt x="170" y="8"/>
                  <a:pt x="170" y="8"/>
                  <a:pt x="170" y="8"/>
                </a:cubicBezTo>
                <a:cubicBezTo>
                  <a:pt x="168" y="9"/>
                  <a:pt x="168" y="8"/>
                  <a:pt x="166" y="8"/>
                </a:cubicBezTo>
                <a:cubicBezTo>
                  <a:pt x="166" y="9"/>
                  <a:pt x="166" y="9"/>
                  <a:pt x="166" y="9"/>
                </a:cubicBezTo>
                <a:cubicBezTo>
                  <a:pt x="165" y="10"/>
                  <a:pt x="163" y="7"/>
                  <a:pt x="162" y="9"/>
                </a:cubicBezTo>
                <a:cubicBezTo>
                  <a:pt x="161" y="8"/>
                  <a:pt x="161" y="8"/>
                  <a:pt x="161" y="8"/>
                </a:cubicBezTo>
                <a:cubicBezTo>
                  <a:pt x="159" y="10"/>
                  <a:pt x="158" y="7"/>
                  <a:pt x="157" y="9"/>
                </a:cubicBezTo>
                <a:cubicBezTo>
                  <a:pt x="157" y="9"/>
                  <a:pt x="157" y="9"/>
                  <a:pt x="157" y="9"/>
                </a:cubicBezTo>
                <a:cubicBezTo>
                  <a:pt x="154" y="8"/>
                  <a:pt x="152" y="11"/>
                  <a:pt x="151" y="10"/>
                </a:cubicBezTo>
                <a:cubicBezTo>
                  <a:pt x="148" y="10"/>
                  <a:pt x="146" y="10"/>
                  <a:pt x="146" y="12"/>
                </a:cubicBezTo>
                <a:cubicBezTo>
                  <a:pt x="145" y="11"/>
                  <a:pt x="145" y="10"/>
                  <a:pt x="146" y="10"/>
                </a:cubicBezTo>
                <a:cubicBezTo>
                  <a:pt x="138" y="11"/>
                  <a:pt x="129" y="11"/>
                  <a:pt x="122" y="13"/>
                </a:cubicBezTo>
                <a:cubicBezTo>
                  <a:pt x="121" y="13"/>
                  <a:pt x="122" y="13"/>
                  <a:pt x="122" y="12"/>
                </a:cubicBezTo>
                <a:cubicBezTo>
                  <a:pt x="118" y="14"/>
                  <a:pt x="113" y="11"/>
                  <a:pt x="110" y="14"/>
                </a:cubicBezTo>
                <a:cubicBezTo>
                  <a:pt x="109" y="15"/>
                  <a:pt x="109" y="15"/>
                  <a:pt x="109" y="15"/>
                </a:cubicBezTo>
                <a:cubicBezTo>
                  <a:pt x="108" y="15"/>
                  <a:pt x="108" y="14"/>
                  <a:pt x="107" y="13"/>
                </a:cubicBezTo>
                <a:cubicBezTo>
                  <a:pt x="106" y="14"/>
                  <a:pt x="103" y="14"/>
                  <a:pt x="102" y="15"/>
                </a:cubicBezTo>
                <a:cubicBezTo>
                  <a:pt x="102" y="14"/>
                  <a:pt x="102" y="14"/>
                  <a:pt x="102" y="14"/>
                </a:cubicBezTo>
                <a:cubicBezTo>
                  <a:pt x="100" y="14"/>
                  <a:pt x="98" y="15"/>
                  <a:pt x="96" y="15"/>
                </a:cubicBezTo>
                <a:cubicBezTo>
                  <a:pt x="97" y="14"/>
                  <a:pt x="97" y="14"/>
                  <a:pt x="97" y="14"/>
                </a:cubicBezTo>
                <a:cubicBezTo>
                  <a:pt x="86" y="12"/>
                  <a:pt x="73" y="11"/>
                  <a:pt x="65" y="13"/>
                </a:cubicBezTo>
                <a:cubicBezTo>
                  <a:pt x="63" y="14"/>
                  <a:pt x="64" y="11"/>
                  <a:pt x="63" y="12"/>
                </a:cubicBezTo>
                <a:cubicBezTo>
                  <a:pt x="54" y="14"/>
                  <a:pt x="44" y="10"/>
                  <a:pt x="36" y="13"/>
                </a:cubicBezTo>
                <a:cubicBezTo>
                  <a:pt x="30" y="13"/>
                  <a:pt x="28" y="17"/>
                  <a:pt x="28" y="17"/>
                </a:cubicBezTo>
                <a:cubicBezTo>
                  <a:pt x="43" y="17"/>
                  <a:pt x="56" y="19"/>
                  <a:pt x="71" y="21"/>
                </a:cubicBezTo>
                <a:cubicBezTo>
                  <a:pt x="76" y="21"/>
                  <a:pt x="82" y="21"/>
                  <a:pt x="87" y="21"/>
                </a:cubicBezTo>
                <a:cubicBezTo>
                  <a:pt x="106" y="21"/>
                  <a:pt x="126" y="24"/>
                  <a:pt x="145" y="21"/>
                </a:cubicBezTo>
                <a:cubicBezTo>
                  <a:pt x="144" y="21"/>
                  <a:pt x="145" y="20"/>
                  <a:pt x="146" y="20"/>
                </a:cubicBezTo>
                <a:cubicBezTo>
                  <a:pt x="147" y="20"/>
                  <a:pt x="147" y="20"/>
                  <a:pt x="147" y="20"/>
                </a:cubicBezTo>
                <a:cubicBezTo>
                  <a:pt x="148" y="19"/>
                  <a:pt x="148" y="19"/>
                  <a:pt x="148" y="19"/>
                </a:cubicBezTo>
                <a:cubicBezTo>
                  <a:pt x="150" y="19"/>
                  <a:pt x="149" y="20"/>
                  <a:pt x="148" y="21"/>
                </a:cubicBezTo>
                <a:cubicBezTo>
                  <a:pt x="156" y="20"/>
                  <a:pt x="163" y="19"/>
                  <a:pt x="170" y="19"/>
                </a:cubicBezTo>
                <a:cubicBezTo>
                  <a:pt x="171" y="18"/>
                  <a:pt x="174" y="19"/>
                  <a:pt x="174" y="17"/>
                </a:cubicBezTo>
                <a:cubicBezTo>
                  <a:pt x="175" y="17"/>
                  <a:pt x="174" y="18"/>
                  <a:pt x="174" y="18"/>
                </a:cubicBezTo>
                <a:cubicBezTo>
                  <a:pt x="180" y="17"/>
                  <a:pt x="180" y="17"/>
                  <a:pt x="185" y="18"/>
                </a:cubicBezTo>
                <a:cubicBezTo>
                  <a:pt x="195" y="18"/>
                  <a:pt x="205" y="17"/>
                  <a:pt x="215" y="16"/>
                </a:cubicBezTo>
                <a:cubicBezTo>
                  <a:pt x="220" y="15"/>
                  <a:pt x="220" y="15"/>
                  <a:pt x="220" y="15"/>
                </a:cubicBezTo>
                <a:cubicBezTo>
                  <a:pt x="220" y="19"/>
                  <a:pt x="220" y="19"/>
                  <a:pt x="220" y="19"/>
                </a:cubicBezTo>
                <a:cubicBezTo>
                  <a:pt x="221" y="39"/>
                  <a:pt x="223" y="59"/>
                  <a:pt x="222" y="80"/>
                </a:cubicBezTo>
                <a:cubicBezTo>
                  <a:pt x="225" y="83"/>
                  <a:pt x="223" y="88"/>
                  <a:pt x="225" y="91"/>
                </a:cubicBezTo>
                <a:cubicBezTo>
                  <a:pt x="225" y="91"/>
                  <a:pt x="225" y="91"/>
                  <a:pt x="225" y="91"/>
                </a:cubicBezTo>
                <a:cubicBezTo>
                  <a:pt x="225" y="94"/>
                  <a:pt x="224" y="95"/>
                  <a:pt x="223" y="99"/>
                </a:cubicBezTo>
                <a:cubicBezTo>
                  <a:pt x="224" y="99"/>
                  <a:pt x="223" y="101"/>
                  <a:pt x="224" y="100"/>
                </a:cubicBezTo>
                <a:cubicBezTo>
                  <a:pt x="226" y="102"/>
                  <a:pt x="222" y="103"/>
                  <a:pt x="223" y="105"/>
                </a:cubicBezTo>
                <a:cubicBezTo>
                  <a:pt x="222" y="105"/>
                  <a:pt x="224" y="105"/>
                  <a:pt x="223" y="105"/>
                </a:cubicBezTo>
                <a:cubicBezTo>
                  <a:pt x="224" y="110"/>
                  <a:pt x="223" y="104"/>
                  <a:pt x="220" y="110"/>
                </a:cubicBezTo>
                <a:cubicBezTo>
                  <a:pt x="221" y="117"/>
                  <a:pt x="219" y="129"/>
                  <a:pt x="217" y="130"/>
                </a:cubicBezTo>
                <a:cubicBezTo>
                  <a:pt x="217" y="130"/>
                  <a:pt x="217" y="130"/>
                  <a:pt x="217" y="130"/>
                </a:cubicBezTo>
                <a:cubicBezTo>
                  <a:pt x="215" y="128"/>
                  <a:pt x="214" y="132"/>
                  <a:pt x="213" y="131"/>
                </a:cubicBezTo>
                <a:cubicBezTo>
                  <a:pt x="213" y="131"/>
                  <a:pt x="213" y="131"/>
                  <a:pt x="214" y="130"/>
                </a:cubicBezTo>
                <a:cubicBezTo>
                  <a:pt x="209" y="131"/>
                  <a:pt x="207" y="133"/>
                  <a:pt x="203" y="133"/>
                </a:cubicBezTo>
                <a:cubicBezTo>
                  <a:pt x="200" y="135"/>
                  <a:pt x="195" y="134"/>
                  <a:pt x="193" y="136"/>
                </a:cubicBezTo>
                <a:cubicBezTo>
                  <a:pt x="193" y="135"/>
                  <a:pt x="191" y="135"/>
                  <a:pt x="190" y="135"/>
                </a:cubicBezTo>
                <a:cubicBezTo>
                  <a:pt x="188" y="138"/>
                  <a:pt x="183" y="135"/>
                  <a:pt x="181" y="138"/>
                </a:cubicBezTo>
                <a:cubicBezTo>
                  <a:pt x="181" y="137"/>
                  <a:pt x="181" y="137"/>
                  <a:pt x="181" y="137"/>
                </a:cubicBezTo>
                <a:cubicBezTo>
                  <a:pt x="171" y="140"/>
                  <a:pt x="160" y="140"/>
                  <a:pt x="150" y="142"/>
                </a:cubicBezTo>
                <a:cubicBezTo>
                  <a:pt x="145" y="143"/>
                  <a:pt x="138" y="141"/>
                  <a:pt x="132" y="142"/>
                </a:cubicBezTo>
                <a:cubicBezTo>
                  <a:pt x="131" y="143"/>
                  <a:pt x="132" y="143"/>
                  <a:pt x="131" y="144"/>
                </a:cubicBezTo>
                <a:cubicBezTo>
                  <a:pt x="129" y="144"/>
                  <a:pt x="131" y="143"/>
                  <a:pt x="130" y="142"/>
                </a:cubicBezTo>
                <a:cubicBezTo>
                  <a:pt x="127" y="144"/>
                  <a:pt x="123" y="142"/>
                  <a:pt x="119" y="142"/>
                </a:cubicBezTo>
                <a:cubicBezTo>
                  <a:pt x="118" y="143"/>
                  <a:pt x="117" y="143"/>
                  <a:pt x="118" y="143"/>
                </a:cubicBezTo>
                <a:cubicBezTo>
                  <a:pt x="113" y="142"/>
                  <a:pt x="107" y="144"/>
                  <a:pt x="103" y="142"/>
                </a:cubicBezTo>
                <a:cubicBezTo>
                  <a:pt x="104" y="145"/>
                  <a:pt x="100" y="144"/>
                  <a:pt x="99" y="144"/>
                </a:cubicBezTo>
                <a:cubicBezTo>
                  <a:pt x="98" y="144"/>
                  <a:pt x="98" y="143"/>
                  <a:pt x="98" y="143"/>
                </a:cubicBezTo>
                <a:cubicBezTo>
                  <a:pt x="95" y="143"/>
                  <a:pt x="93" y="143"/>
                  <a:pt x="89" y="142"/>
                </a:cubicBezTo>
                <a:cubicBezTo>
                  <a:pt x="87" y="142"/>
                  <a:pt x="87" y="143"/>
                  <a:pt x="84" y="143"/>
                </a:cubicBezTo>
                <a:cubicBezTo>
                  <a:pt x="83" y="141"/>
                  <a:pt x="80" y="142"/>
                  <a:pt x="78" y="142"/>
                </a:cubicBezTo>
                <a:cubicBezTo>
                  <a:pt x="78" y="143"/>
                  <a:pt x="75" y="144"/>
                  <a:pt x="73" y="143"/>
                </a:cubicBezTo>
                <a:cubicBezTo>
                  <a:pt x="74" y="141"/>
                  <a:pt x="74" y="141"/>
                  <a:pt x="74" y="141"/>
                </a:cubicBezTo>
                <a:cubicBezTo>
                  <a:pt x="67" y="142"/>
                  <a:pt x="57" y="138"/>
                  <a:pt x="49" y="139"/>
                </a:cubicBezTo>
                <a:cubicBezTo>
                  <a:pt x="48" y="138"/>
                  <a:pt x="48" y="138"/>
                  <a:pt x="48" y="138"/>
                </a:cubicBezTo>
                <a:cubicBezTo>
                  <a:pt x="40" y="139"/>
                  <a:pt x="32" y="135"/>
                  <a:pt x="24" y="136"/>
                </a:cubicBezTo>
                <a:cubicBezTo>
                  <a:pt x="22" y="135"/>
                  <a:pt x="18" y="134"/>
                  <a:pt x="16" y="134"/>
                </a:cubicBezTo>
                <a:cubicBezTo>
                  <a:pt x="16" y="134"/>
                  <a:pt x="16" y="134"/>
                  <a:pt x="15" y="134"/>
                </a:cubicBezTo>
                <a:cubicBezTo>
                  <a:pt x="17" y="131"/>
                  <a:pt x="18" y="129"/>
                  <a:pt x="17" y="126"/>
                </a:cubicBezTo>
                <a:cubicBezTo>
                  <a:pt x="18" y="126"/>
                  <a:pt x="18" y="126"/>
                  <a:pt x="18" y="126"/>
                </a:cubicBezTo>
                <a:cubicBezTo>
                  <a:pt x="17" y="123"/>
                  <a:pt x="17" y="119"/>
                  <a:pt x="18" y="115"/>
                </a:cubicBezTo>
                <a:cubicBezTo>
                  <a:pt x="18" y="114"/>
                  <a:pt x="18" y="111"/>
                  <a:pt x="17" y="112"/>
                </a:cubicBezTo>
                <a:cubicBezTo>
                  <a:pt x="16" y="111"/>
                  <a:pt x="18" y="112"/>
                  <a:pt x="17" y="110"/>
                </a:cubicBezTo>
                <a:cubicBezTo>
                  <a:pt x="19" y="112"/>
                  <a:pt x="19" y="112"/>
                  <a:pt x="19" y="112"/>
                </a:cubicBezTo>
                <a:cubicBezTo>
                  <a:pt x="20" y="104"/>
                  <a:pt x="20" y="98"/>
                  <a:pt x="20" y="90"/>
                </a:cubicBezTo>
                <a:cubicBezTo>
                  <a:pt x="22" y="88"/>
                  <a:pt x="20" y="83"/>
                  <a:pt x="21" y="79"/>
                </a:cubicBezTo>
                <a:cubicBezTo>
                  <a:pt x="21" y="77"/>
                  <a:pt x="22" y="73"/>
                  <a:pt x="20" y="71"/>
                </a:cubicBezTo>
                <a:cubicBezTo>
                  <a:pt x="21" y="71"/>
                  <a:pt x="21" y="71"/>
                  <a:pt x="21" y="71"/>
                </a:cubicBezTo>
                <a:cubicBezTo>
                  <a:pt x="21" y="67"/>
                  <a:pt x="21" y="63"/>
                  <a:pt x="22" y="59"/>
                </a:cubicBezTo>
                <a:cubicBezTo>
                  <a:pt x="22" y="56"/>
                  <a:pt x="21" y="56"/>
                  <a:pt x="20" y="54"/>
                </a:cubicBezTo>
                <a:cubicBezTo>
                  <a:pt x="21" y="54"/>
                  <a:pt x="21" y="54"/>
                  <a:pt x="21" y="54"/>
                </a:cubicBezTo>
                <a:cubicBezTo>
                  <a:pt x="20" y="52"/>
                  <a:pt x="19" y="52"/>
                  <a:pt x="18" y="51"/>
                </a:cubicBezTo>
                <a:cubicBezTo>
                  <a:pt x="19" y="49"/>
                  <a:pt x="18" y="49"/>
                  <a:pt x="18" y="47"/>
                </a:cubicBezTo>
                <a:cubicBezTo>
                  <a:pt x="19" y="49"/>
                  <a:pt x="20" y="50"/>
                  <a:pt x="21" y="51"/>
                </a:cubicBezTo>
                <a:cubicBezTo>
                  <a:pt x="22" y="49"/>
                  <a:pt x="19" y="46"/>
                  <a:pt x="21" y="44"/>
                </a:cubicBezTo>
                <a:cubicBezTo>
                  <a:pt x="21" y="42"/>
                  <a:pt x="21" y="40"/>
                  <a:pt x="19" y="40"/>
                </a:cubicBezTo>
                <a:cubicBezTo>
                  <a:pt x="20" y="41"/>
                  <a:pt x="20" y="39"/>
                  <a:pt x="21" y="40"/>
                </a:cubicBezTo>
                <a:cubicBezTo>
                  <a:pt x="20" y="38"/>
                  <a:pt x="20" y="37"/>
                  <a:pt x="20" y="36"/>
                </a:cubicBezTo>
                <a:cubicBezTo>
                  <a:pt x="20" y="37"/>
                  <a:pt x="20" y="37"/>
                  <a:pt x="20" y="37"/>
                </a:cubicBezTo>
                <a:cubicBezTo>
                  <a:pt x="19" y="37"/>
                  <a:pt x="19" y="35"/>
                  <a:pt x="17" y="35"/>
                </a:cubicBezTo>
                <a:cubicBezTo>
                  <a:pt x="18" y="36"/>
                  <a:pt x="18" y="36"/>
                  <a:pt x="18" y="37"/>
                </a:cubicBezTo>
                <a:cubicBezTo>
                  <a:pt x="17" y="37"/>
                  <a:pt x="16" y="34"/>
                  <a:pt x="17" y="34"/>
                </a:cubicBezTo>
                <a:cubicBezTo>
                  <a:pt x="18" y="33"/>
                  <a:pt x="19" y="35"/>
                  <a:pt x="19" y="34"/>
                </a:cubicBezTo>
                <a:cubicBezTo>
                  <a:pt x="17" y="30"/>
                  <a:pt x="17" y="30"/>
                  <a:pt x="17" y="30"/>
                </a:cubicBezTo>
                <a:cubicBezTo>
                  <a:pt x="17" y="30"/>
                  <a:pt x="17" y="32"/>
                  <a:pt x="16" y="32"/>
                </a:cubicBezTo>
                <a:cubicBezTo>
                  <a:pt x="17" y="33"/>
                  <a:pt x="17" y="33"/>
                  <a:pt x="17" y="33"/>
                </a:cubicBezTo>
                <a:cubicBezTo>
                  <a:pt x="16" y="33"/>
                  <a:pt x="16" y="33"/>
                  <a:pt x="16" y="33"/>
                </a:cubicBezTo>
                <a:cubicBezTo>
                  <a:pt x="16" y="36"/>
                  <a:pt x="15" y="39"/>
                  <a:pt x="16" y="42"/>
                </a:cubicBezTo>
                <a:cubicBezTo>
                  <a:pt x="17" y="40"/>
                  <a:pt x="17" y="40"/>
                  <a:pt x="17" y="40"/>
                </a:cubicBezTo>
                <a:cubicBezTo>
                  <a:pt x="17" y="42"/>
                  <a:pt x="19" y="44"/>
                  <a:pt x="18" y="46"/>
                </a:cubicBezTo>
                <a:cubicBezTo>
                  <a:pt x="17" y="45"/>
                  <a:pt x="17" y="45"/>
                  <a:pt x="16" y="45"/>
                </a:cubicBezTo>
                <a:cubicBezTo>
                  <a:pt x="16" y="46"/>
                  <a:pt x="17" y="46"/>
                  <a:pt x="17" y="47"/>
                </a:cubicBezTo>
                <a:cubicBezTo>
                  <a:pt x="15" y="46"/>
                  <a:pt x="15" y="46"/>
                  <a:pt x="15" y="46"/>
                </a:cubicBezTo>
                <a:cubicBezTo>
                  <a:pt x="17" y="47"/>
                  <a:pt x="16" y="51"/>
                  <a:pt x="16" y="52"/>
                </a:cubicBezTo>
                <a:cubicBezTo>
                  <a:pt x="16" y="51"/>
                  <a:pt x="16" y="51"/>
                  <a:pt x="16" y="51"/>
                </a:cubicBezTo>
                <a:cubicBezTo>
                  <a:pt x="15" y="54"/>
                  <a:pt x="17" y="51"/>
                  <a:pt x="17" y="53"/>
                </a:cubicBezTo>
                <a:cubicBezTo>
                  <a:pt x="17" y="54"/>
                  <a:pt x="15" y="53"/>
                  <a:pt x="14" y="55"/>
                </a:cubicBezTo>
                <a:cubicBezTo>
                  <a:pt x="14" y="58"/>
                  <a:pt x="16" y="62"/>
                  <a:pt x="14" y="65"/>
                </a:cubicBezTo>
                <a:cubicBezTo>
                  <a:pt x="14" y="68"/>
                  <a:pt x="15" y="70"/>
                  <a:pt x="16" y="73"/>
                </a:cubicBezTo>
                <a:cubicBezTo>
                  <a:pt x="16" y="75"/>
                  <a:pt x="14" y="72"/>
                  <a:pt x="15" y="75"/>
                </a:cubicBezTo>
                <a:cubicBezTo>
                  <a:pt x="14" y="74"/>
                  <a:pt x="13" y="75"/>
                  <a:pt x="13" y="75"/>
                </a:cubicBezTo>
                <a:cubicBezTo>
                  <a:pt x="13" y="75"/>
                  <a:pt x="12" y="79"/>
                  <a:pt x="14" y="77"/>
                </a:cubicBezTo>
                <a:cubicBezTo>
                  <a:pt x="14" y="80"/>
                  <a:pt x="13" y="84"/>
                  <a:pt x="13" y="87"/>
                </a:cubicBezTo>
                <a:cubicBezTo>
                  <a:pt x="13" y="86"/>
                  <a:pt x="12" y="86"/>
                  <a:pt x="11" y="87"/>
                </a:cubicBezTo>
                <a:cubicBezTo>
                  <a:pt x="12" y="88"/>
                  <a:pt x="13" y="91"/>
                  <a:pt x="12" y="94"/>
                </a:cubicBezTo>
                <a:cubicBezTo>
                  <a:pt x="14" y="94"/>
                  <a:pt x="14" y="93"/>
                  <a:pt x="15" y="93"/>
                </a:cubicBezTo>
                <a:cubicBezTo>
                  <a:pt x="15" y="94"/>
                  <a:pt x="15" y="94"/>
                  <a:pt x="15" y="95"/>
                </a:cubicBezTo>
                <a:cubicBezTo>
                  <a:pt x="14" y="95"/>
                  <a:pt x="12" y="95"/>
                  <a:pt x="12" y="97"/>
                </a:cubicBezTo>
                <a:cubicBezTo>
                  <a:pt x="10" y="97"/>
                  <a:pt x="12" y="93"/>
                  <a:pt x="10" y="94"/>
                </a:cubicBezTo>
                <a:cubicBezTo>
                  <a:pt x="9" y="93"/>
                  <a:pt x="9" y="89"/>
                  <a:pt x="10" y="88"/>
                </a:cubicBezTo>
                <a:cubicBezTo>
                  <a:pt x="9" y="85"/>
                  <a:pt x="10" y="89"/>
                  <a:pt x="8" y="89"/>
                </a:cubicBezTo>
                <a:cubicBezTo>
                  <a:pt x="8" y="91"/>
                  <a:pt x="9" y="92"/>
                  <a:pt x="9" y="95"/>
                </a:cubicBezTo>
                <a:cubicBezTo>
                  <a:pt x="10" y="95"/>
                  <a:pt x="10" y="94"/>
                  <a:pt x="11" y="95"/>
                </a:cubicBezTo>
                <a:cubicBezTo>
                  <a:pt x="12" y="98"/>
                  <a:pt x="9" y="99"/>
                  <a:pt x="9" y="99"/>
                </a:cubicBezTo>
                <a:cubicBezTo>
                  <a:pt x="9" y="98"/>
                  <a:pt x="9" y="98"/>
                  <a:pt x="9" y="98"/>
                </a:cubicBezTo>
                <a:cubicBezTo>
                  <a:pt x="8" y="100"/>
                  <a:pt x="9" y="100"/>
                  <a:pt x="9" y="102"/>
                </a:cubicBezTo>
                <a:cubicBezTo>
                  <a:pt x="6" y="103"/>
                  <a:pt x="9" y="99"/>
                  <a:pt x="7" y="98"/>
                </a:cubicBezTo>
                <a:cubicBezTo>
                  <a:pt x="6" y="100"/>
                  <a:pt x="6" y="100"/>
                  <a:pt x="6" y="100"/>
                </a:cubicBezTo>
                <a:cubicBezTo>
                  <a:pt x="5" y="103"/>
                  <a:pt x="7" y="101"/>
                  <a:pt x="6" y="104"/>
                </a:cubicBezTo>
                <a:cubicBezTo>
                  <a:pt x="6" y="103"/>
                  <a:pt x="6" y="103"/>
                  <a:pt x="6" y="103"/>
                </a:cubicBezTo>
                <a:cubicBezTo>
                  <a:pt x="6" y="105"/>
                  <a:pt x="6" y="105"/>
                  <a:pt x="6" y="105"/>
                </a:cubicBezTo>
                <a:cubicBezTo>
                  <a:pt x="7" y="105"/>
                  <a:pt x="8" y="105"/>
                  <a:pt x="8" y="103"/>
                </a:cubicBezTo>
                <a:cubicBezTo>
                  <a:pt x="10" y="105"/>
                  <a:pt x="8" y="105"/>
                  <a:pt x="8" y="107"/>
                </a:cubicBezTo>
                <a:cubicBezTo>
                  <a:pt x="9" y="108"/>
                  <a:pt x="8" y="106"/>
                  <a:pt x="10" y="106"/>
                </a:cubicBezTo>
                <a:cubicBezTo>
                  <a:pt x="11" y="106"/>
                  <a:pt x="10" y="108"/>
                  <a:pt x="11" y="109"/>
                </a:cubicBezTo>
                <a:cubicBezTo>
                  <a:pt x="10" y="112"/>
                  <a:pt x="9" y="110"/>
                  <a:pt x="8" y="111"/>
                </a:cubicBezTo>
                <a:cubicBezTo>
                  <a:pt x="8" y="111"/>
                  <a:pt x="8" y="109"/>
                  <a:pt x="9" y="109"/>
                </a:cubicBezTo>
                <a:cubicBezTo>
                  <a:pt x="8" y="107"/>
                  <a:pt x="6" y="110"/>
                  <a:pt x="5" y="108"/>
                </a:cubicBezTo>
                <a:cubicBezTo>
                  <a:pt x="4" y="110"/>
                  <a:pt x="6" y="110"/>
                  <a:pt x="6" y="111"/>
                </a:cubicBezTo>
                <a:cubicBezTo>
                  <a:pt x="6" y="111"/>
                  <a:pt x="7" y="112"/>
                  <a:pt x="8" y="111"/>
                </a:cubicBezTo>
                <a:cubicBezTo>
                  <a:pt x="11" y="115"/>
                  <a:pt x="5" y="113"/>
                  <a:pt x="5" y="117"/>
                </a:cubicBezTo>
                <a:cubicBezTo>
                  <a:pt x="7" y="116"/>
                  <a:pt x="7" y="122"/>
                  <a:pt x="10" y="119"/>
                </a:cubicBezTo>
                <a:cubicBezTo>
                  <a:pt x="10" y="120"/>
                  <a:pt x="11" y="121"/>
                  <a:pt x="10" y="122"/>
                </a:cubicBezTo>
                <a:cubicBezTo>
                  <a:pt x="9" y="121"/>
                  <a:pt x="9" y="124"/>
                  <a:pt x="8" y="122"/>
                </a:cubicBezTo>
                <a:cubicBezTo>
                  <a:pt x="8" y="123"/>
                  <a:pt x="8" y="123"/>
                  <a:pt x="8" y="123"/>
                </a:cubicBezTo>
                <a:cubicBezTo>
                  <a:pt x="6" y="121"/>
                  <a:pt x="6" y="121"/>
                  <a:pt x="6" y="121"/>
                </a:cubicBezTo>
                <a:cubicBezTo>
                  <a:pt x="5" y="122"/>
                  <a:pt x="4" y="124"/>
                  <a:pt x="3" y="125"/>
                </a:cubicBezTo>
                <a:cubicBezTo>
                  <a:pt x="3" y="126"/>
                  <a:pt x="4" y="124"/>
                  <a:pt x="4" y="126"/>
                </a:cubicBezTo>
                <a:cubicBezTo>
                  <a:pt x="4" y="126"/>
                  <a:pt x="3" y="127"/>
                  <a:pt x="3" y="128"/>
                </a:cubicBezTo>
                <a:cubicBezTo>
                  <a:pt x="4" y="126"/>
                  <a:pt x="5" y="128"/>
                  <a:pt x="5" y="129"/>
                </a:cubicBezTo>
                <a:cubicBezTo>
                  <a:pt x="5" y="131"/>
                  <a:pt x="3" y="132"/>
                  <a:pt x="3" y="132"/>
                </a:cubicBezTo>
                <a:cubicBezTo>
                  <a:pt x="2" y="130"/>
                  <a:pt x="2" y="130"/>
                  <a:pt x="2" y="130"/>
                </a:cubicBezTo>
                <a:cubicBezTo>
                  <a:pt x="3" y="131"/>
                  <a:pt x="1" y="130"/>
                  <a:pt x="1" y="132"/>
                </a:cubicBezTo>
                <a:cubicBezTo>
                  <a:pt x="2" y="132"/>
                  <a:pt x="3" y="133"/>
                  <a:pt x="4" y="134"/>
                </a:cubicBezTo>
                <a:cubicBezTo>
                  <a:pt x="4" y="135"/>
                  <a:pt x="3" y="136"/>
                  <a:pt x="3" y="136"/>
                </a:cubicBezTo>
                <a:cubicBezTo>
                  <a:pt x="3" y="134"/>
                  <a:pt x="3" y="134"/>
                  <a:pt x="3" y="134"/>
                </a:cubicBezTo>
                <a:cubicBezTo>
                  <a:pt x="3" y="135"/>
                  <a:pt x="2" y="135"/>
                  <a:pt x="1" y="135"/>
                </a:cubicBezTo>
                <a:cubicBezTo>
                  <a:pt x="1" y="136"/>
                  <a:pt x="1" y="136"/>
                  <a:pt x="1" y="136"/>
                </a:cubicBezTo>
                <a:cubicBezTo>
                  <a:pt x="0" y="136"/>
                  <a:pt x="0" y="136"/>
                  <a:pt x="0" y="136"/>
                </a:cubicBezTo>
                <a:cubicBezTo>
                  <a:pt x="0" y="136"/>
                  <a:pt x="0" y="136"/>
                  <a:pt x="0" y="136"/>
                </a:cubicBezTo>
                <a:cubicBezTo>
                  <a:pt x="0" y="136"/>
                  <a:pt x="0" y="136"/>
                  <a:pt x="0" y="136"/>
                </a:cubicBezTo>
                <a:cubicBezTo>
                  <a:pt x="0" y="136"/>
                  <a:pt x="0" y="136"/>
                  <a:pt x="0" y="136"/>
                </a:cubicBezTo>
                <a:cubicBezTo>
                  <a:pt x="0" y="136"/>
                  <a:pt x="0" y="136"/>
                  <a:pt x="0" y="136"/>
                </a:cubicBezTo>
                <a:cubicBezTo>
                  <a:pt x="1" y="138"/>
                  <a:pt x="1" y="138"/>
                  <a:pt x="1" y="137"/>
                </a:cubicBezTo>
                <a:cubicBezTo>
                  <a:pt x="2" y="139"/>
                  <a:pt x="4" y="142"/>
                  <a:pt x="8" y="148"/>
                </a:cubicBezTo>
                <a:cubicBezTo>
                  <a:pt x="8" y="148"/>
                  <a:pt x="8" y="148"/>
                  <a:pt x="8" y="148"/>
                </a:cubicBezTo>
                <a:cubicBezTo>
                  <a:pt x="8" y="148"/>
                  <a:pt x="8" y="148"/>
                  <a:pt x="8" y="148"/>
                </a:cubicBezTo>
                <a:cubicBezTo>
                  <a:pt x="8" y="148"/>
                  <a:pt x="8" y="148"/>
                  <a:pt x="8" y="148"/>
                </a:cubicBezTo>
                <a:cubicBezTo>
                  <a:pt x="8" y="148"/>
                  <a:pt x="8" y="148"/>
                  <a:pt x="8" y="148"/>
                </a:cubicBezTo>
                <a:cubicBezTo>
                  <a:pt x="9" y="147"/>
                  <a:pt x="9" y="147"/>
                  <a:pt x="9" y="147"/>
                </a:cubicBezTo>
                <a:cubicBezTo>
                  <a:pt x="10" y="147"/>
                  <a:pt x="10" y="148"/>
                  <a:pt x="9" y="148"/>
                </a:cubicBezTo>
                <a:cubicBezTo>
                  <a:pt x="10" y="147"/>
                  <a:pt x="11" y="148"/>
                  <a:pt x="12" y="148"/>
                </a:cubicBezTo>
                <a:cubicBezTo>
                  <a:pt x="12" y="148"/>
                  <a:pt x="12" y="148"/>
                  <a:pt x="12" y="148"/>
                </a:cubicBezTo>
                <a:cubicBezTo>
                  <a:pt x="13" y="148"/>
                  <a:pt x="15" y="147"/>
                  <a:pt x="15" y="148"/>
                </a:cubicBezTo>
                <a:cubicBezTo>
                  <a:pt x="15" y="146"/>
                  <a:pt x="14" y="148"/>
                  <a:pt x="13" y="147"/>
                </a:cubicBezTo>
                <a:cubicBezTo>
                  <a:pt x="12" y="145"/>
                  <a:pt x="15" y="146"/>
                  <a:pt x="15" y="146"/>
                </a:cubicBezTo>
                <a:cubicBezTo>
                  <a:pt x="15" y="148"/>
                  <a:pt x="18" y="147"/>
                  <a:pt x="19" y="147"/>
                </a:cubicBezTo>
                <a:cubicBezTo>
                  <a:pt x="20" y="148"/>
                  <a:pt x="20" y="148"/>
                  <a:pt x="20" y="149"/>
                </a:cubicBezTo>
                <a:cubicBezTo>
                  <a:pt x="21" y="147"/>
                  <a:pt x="21" y="147"/>
                  <a:pt x="21" y="147"/>
                </a:cubicBezTo>
                <a:cubicBezTo>
                  <a:pt x="21" y="150"/>
                  <a:pt x="24" y="147"/>
                  <a:pt x="25" y="148"/>
                </a:cubicBezTo>
                <a:cubicBezTo>
                  <a:pt x="24" y="149"/>
                  <a:pt x="24" y="150"/>
                  <a:pt x="25" y="150"/>
                </a:cubicBezTo>
                <a:cubicBezTo>
                  <a:pt x="24" y="148"/>
                  <a:pt x="28" y="149"/>
                  <a:pt x="27" y="147"/>
                </a:cubicBezTo>
                <a:cubicBezTo>
                  <a:pt x="30" y="148"/>
                  <a:pt x="26" y="149"/>
                  <a:pt x="27" y="151"/>
                </a:cubicBezTo>
                <a:cubicBezTo>
                  <a:pt x="29" y="150"/>
                  <a:pt x="30" y="152"/>
                  <a:pt x="31" y="151"/>
                </a:cubicBezTo>
                <a:cubicBezTo>
                  <a:pt x="29" y="150"/>
                  <a:pt x="31" y="150"/>
                  <a:pt x="32" y="149"/>
                </a:cubicBezTo>
                <a:cubicBezTo>
                  <a:pt x="34" y="149"/>
                  <a:pt x="31" y="150"/>
                  <a:pt x="33" y="151"/>
                </a:cubicBezTo>
                <a:cubicBezTo>
                  <a:pt x="34" y="150"/>
                  <a:pt x="35" y="149"/>
                  <a:pt x="34" y="148"/>
                </a:cubicBezTo>
                <a:cubicBezTo>
                  <a:pt x="35" y="149"/>
                  <a:pt x="37" y="148"/>
                  <a:pt x="38" y="149"/>
                </a:cubicBezTo>
                <a:cubicBezTo>
                  <a:pt x="39" y="150"/>
                  <a:pt x="35" y="149"/>
                  <a:pt x="36" y="150"/>
                </a:cubicBezTo>
                <a:cubicBezTo>
                  <a:pt x="39" y="151"/>
                  <a:pt x="38" y="148"/>
                  <a:pt x="41" y="148"/>
                </a:cubicBezTo>
                <a:cubicBezTo>
                  <a:pt x="40" y="147"/>
                  <a:pt x="42" y="145"/>
                  <a:pt x="43" y="145"/>
                </a:cubicBezTo>
                <a:cubicBezTo>
                  <a:pt x="46" y="145"/>
                  <a:pt x="42" y="145"/>
                  <a:pt x="43" y="147"/>
                </a:cubicBezTo>
                <a:cubicBezTo>
                  <a:pt x="44" y="147"/>
                  <a:pt x="44" y="147"/>
                  <a:pt x="44" y="147"/>
                </a:cubicBezTo>
                <a:cubicBezTo>
                  <a:pt x="46" y="149"/>
                  <a:pt x="40" y="149"/>
                  <a:pt x="41" y="151"/>
                </a:cubicBezTo>
                <a:cubicBezTo>
                  <a:pt x="43" y="151"/>
                  <a:pt x="43" y="151"/>
                  <a:pt x="43" y="151"/>
                </a:cubicBezTo>
                <a:cubicBezTo>
                  <a:pt x="42" y="151"/>
                  <a:pt x="42" y="152"/>
                  <a:pt x="42" y="153"/>
                </a:cubicBezTo>
                <a:cubicBezTo>
                  <a:pt x="43" y="151"/>
                  <a:pt x="46" y="153"/>
                  <a:pt x="46" y="153"/>
                </a:cubicBezTo>
                <a:cubicBezTo>
                  <a:pt x="46" y="151"/>
                  <a:pt x="45" y="153"/>
                  <a:pt x="45" y="152"/>
                </a:cubicBezTo>
                <a:cubicBezTo>
                  <a:pt x="47" y="152"/>
                  <a:pt x="48" y="150"/>
                  <a:pt x="50" y="151"/>
                </a:cubicBezTo>
                <a:cubicBezTo>
                  <a:pt x="48" y="152"/>
                  <a:pt x="50" y="153"/>
                  <a:pt x="49" y="153"/>
                </a:cubicBezTo>
                <a:cubicBezTo>
                  <a:pt x="51" y="154"/>
                  <a:pt x="50" y="152"/>
                  <a:pt x="52" y="153"/>
                </a:cubicBezTo>
                <a:cubicBezTo>
                  <a:pt x="51" y="153"/>
                  <a:pt x="51" y="153"/>
                  <a:pt x="51" y="153"/>
                </a:cubicBezTo>
                <a:cubicBezTo>
                  <a:pt x="57" y="154"/>
                  <a:pt x="65" y="155"/>
                  <a:pt x="71" y="153"/>
                </a:cubicBezTo>
                <a:cubicBezTo>
                  <a:pt x="72" y="154"/>
                  <a:pt x="73" y="155"/>
                  <a:pt x="76" y="156"/>
                </a:cubicBezTo>
                <a:cubicBezTo>
                  <a:pt x="75" y="155"/>
                  <a:pt x="77" y="155"/>
                  <a:pt x="77" y="154"/>
                </a:cubicBezTo>
                <a:cubicBezTo>
                  <a:pt x="79" y="156"/>
                  <a:pt x="79" y="156"/>
                  <a:pt x="79" y="156"/>
                </a:cubicBezTo>
                <a:cubicBezTo>
                  <a:pt x="80" y="157"/>
                  <a:pt x="83" y="156"/>
                  <a:pt x="85" y="155"/>
                </a:cubicBezTo>
                <a:cubicBezTo>
                  <a:pt x="85" y="156"/>
                  <a:pt x="85" y="156"/>
                  <a:pt x="85" y="156"/>
                </a:cubicBezTo>
                <a:cubicBezTo>
                  <a:pt x="87" y="157"/>
                  <a:pt x="87" y="156"/>
                  <a:pt x="87" y="155"/>
                </a:cubicBezTo>
                <a:cubicBezTo>
                  <a:pt x="88" y="156"/>
                  <a:pt x="88" y="156"/>
                  <a:pt x="88" y="156"/>
                </a:cubicBezTo>
                <a:cubicBezTo>
                  <a:pt x="89" y="155"/>
                  <a:pt x="89" y="155"/>
                  <a:pt x="89" y="155"/>
                </a:cubicBezTo>
                <a:cubicBezTo>
                  <a:pt x="90" y="155"/>
                  <a:pt x="92" y="155"/>
                  <a:pt x="92" y="157"/>
                </a:cubicBezTo>
                <a:cubicBezTo>
                  <a:pt x="93" y="157"/>
                  <a:pt x="93" y="156"/>
                  <a:pt x="93" y="156"/>
                </a:cubicBezTo>
                <a:cubicBezTo>
                  <a:pt x="94" y="157"/>
                  <a:pt x="99" y="157"/>
                  <a:pt x="101" y="157"/>
                </a:cubicBezTo>
                <a:cubicBezTo>
                  <a:pt x="100" y="156"/>
                  <a:pt x="100" y="156"/>
                  <a:pt x="100" y="155"/>
                </a:cubicBezTo>
                <a:cubicBezTo>
                  <a:pt x="101" y="153"/>
                  <a:pt x="101" y="155"/>
                  <a:pt x="102" y="154"/>
                </a:cubicBezTo>
                <a:cubicBezTo>
                  <a:pt x="102" y="155"/>
                  <a:pt x="103" y="156"/>
                  <a:pt x="102" y="156"/>
                </a:cubicBezTo>
                <a:cubicBezTo>
                  <a:pt x="106" y="158"/>
                  <a:pt x="111" y="157"/>
                  <a:pt x="116" y="157"/>
                </a:cubicBezTo>
                <a:cubicBezTo>
                  <a:pt x="117" y="157"/>
                  <a:pt x="117" y="157"/>
                  <a:pt x="117" y="156"/>
                </a:cubicBezTo>
                <a:cubicBezTo>
                  <a:pt x="120" y="158"/>
                  <a:pt x="124" y="156"/>
                  <a:pt x="127" y="157"/>
                </a:cubicBezTo>
                <a:cubicBezTo>
                  <a:pt x="127" y="156"/>
                  <a:pt x="128" y="154"/>
                  <a:pt x="129" y="154"/>
                </a:cubicBezTo>
                <a:cubicBezTo>
                  <a:pt x="131" y="153"/>
                  <a:pt x="130" y="156"/>
                  <a:pt x="132" y="157"/>
                </a:cubicBezTo>
                <a:cubicBezTo>
                  <a:pt x="133" y="156"/>
                  <a:pt x="135" y="156"/>
                  <a:pt x="135" y="156"/>
                </a:cubicBezTo>
                <a:cubicBezTo>
                  <a:pt x="135" y="156"/>
                  <a:pt x="135" y="156"/>
                  <a:pt x="135" y="156"/>
                </a:cubicBezTo>
                <a:cubicBezTo>
                  <a:pt x="136" y="155"/>
                  <a:pt x="138" y="155"/>
                  <a:pt x="139" y="155"/>
                </a:cubicBezTo>
                <a:cubicBezTo>
                  <a:pt x="139" y="156"/>
                  <a:pt x="139" y="156"/>
                  <a:pt x="139" y="156"/>
                </a:cubicBezTo>
                <a:cubicBezTo>
                  <a:pt x="140" y="156"/>
                  <a:pt x="142" y="156"/>
                  <a:pt x="143" y="156"/>
                </a:cubicBezTo>
                <a:cubicBezTo>
                  <a:pt x="143" y="155"/>
                  <a:pt x="146" y="156"/>
                  <a:pt x="147" y="154"/>
                </a:cubicBezTo>
                <a:cubicBezTo>
                  <a:pt x="147" y="155"/>
                  <a:pt x="146" y="155"/>
                  <a:pt x="147" y="155"/>
                </a:cubicBezTo>
                <a:cubicBezTo>
                  <a:pt x="147" y="154"/>
                  <a:pt x="147" y="154"/>
                  <a:pt x="147" y="154"/>
                </a:cubicBezTo>
                <a:cubicBezTo>
                  <a:pt x="149" y="154"/>
                  <a:pt x="149" y="154"/>
                  <a:pt x="149" y="154"/>
                </a:cubicBezTo>
                <a:cubicBezTo>
                  <a:pt x="149" y="155"/>
                  <a:pt x="149" y="155"/>
                  <a:pt x="148" y="156"/>
                </a:cubicBezTo>
                <a:cubicBezTo>
                  <a:pt x="150" y="156"/>
                  <a:pt x="149" y="155"/>
                  <a:pt x="150" y="154"/>
                </a:cubicBezTo>
                <a:cubicBezTo>
                  <a:pt x="151" y="153"/>
                  <a:pt x="151" y="154"/>
                  <a:pt x="152" y="155"/>
                </a:cubicBezTo>
                <a:cubicBezTo>
                  <a:pt x="152" y="155"/>
                  <a:pt x="151" y="154"/>
                  <a:pt x="151" y="155"/>
                </a:cubicBezTo>
                <a:cubicBezTo>
                  <a:pt x="150" y="156"/>
                  <a:pt x="152" y="155"/>
                  <a:pt x="152" y="156"/>
                </a:cubicBezTo>
                <a:cubicBezTo>
                  <a:pt x="152" y="156"/>
                  <a:pt x="152" y="154"/>
                  <a:pt x="153" y="154"/>
                </a:cubicBezTo>
                <a:cubicBezTo>
                  <a:pt x="154" y="154"/>
                  <a:pt x="157" y="154"/>
                  <a:pt x="157" y="155"/>
                </a:cubicBezTo>
                <a:cubicBezTo>
                  <a:pt x="158" y="154"/>
                  <a:pt x="159" y="154"/>
                  <a:pt x="159" y="154"/>
                </a:cubicBezTo>
                <a:cubicBezTo>
                  <a:pt x="158" y="153"/>
                  <a:pt x="157" y="153"/>
                  <a:pt x="157" y="153"/>
                </a:cubicBezTo>
                <a:cubicBezTo>
                  <a:pt x="157" y="152"/>
                  <a:pt x="159" y="152"/>
                  <a:pt x="159" y="152"/>
                </a:cubicBezTo>
                <a:cubicBezTo>
                  <a:pt x="159" y="153"/>
                  <a:pt x="159" y="153"/>
                  <a:pt x="159" y="153"/>
                </a:cubicBezTo>
                <a:cubicBezTo>
                  <a:pt x="159" y="152"/>
                  <a:pt x="161" y="152"/>
                  <a:pt x="160" y="152"/>
                </a:cubicBezTo>
                <a:cubicBezTo>
                  <a:pt x="162" y="153"/>
                  <a:pt x="162" y="153"/>
                  <a:pt x="162" y="153"/>
                </a:cubicBezTo>
                <a:cubicBezTo>
                  <a:pt x="162" y="152"/>
                  <a:pt x="164" y="152"/>
                  <a:pt x="165" y="151"/>
                </a:cubicBezTo>
                <a:cubicBezTo>
                  <a:pt x="166" y="153"/>
                  <a:pt x="165" y="154"/>
                  <a:pt x="167" y="154"/>
                </a:cubicBezTo>
                <a:cubicBezTo>
                  <a:pt x="169" y="152"/>
                  <a:pt x="169" y="152"/>
                  <a:pt x="169" y="152"/>
                </a:cubicBezTo>
                <a:cubicBezTo>
                  <a:pt x="170" y="152"/>
                  <a:pt x="171" y="152"/>
                  <a:pt x="170" y="153"/>
                </a:cubicBezTo>
                <a:cubicBezTo>
                  <a:pt x="174" y="153"/>
                  <a:pt x="174" y="149"/>
                  <a:pt x="177" y="150"/>
                </a:cubicBezTo>
                <a:cubicBezTo>
                  <a:pt x="176" y="152"/>
                  <a:pt x="177" y="152"/>
                  <a:pt x="179" y="152"/>
                </a:cubicBezTo>
                <a:cubicBezTo>
                  <a:pt x="179" y="152"/>
                  <a:pt x="179" y="151"/>
                  <a:pt x="179" y="151"/>
                </a:cubicBezTo>
                <a:cubicBezTo>
                  <a:pt x="179" y="150"/>
                  <a:pt x="179" y="152"/>
                  <a:pt x="177" y="151"/>
                </a:cubicBezTo>
                <a:cubicBezTo>
                  <a:pt x="177" y="150"/>
                  <a:pt x="178" y="151"/>
                  <a:pt x="179" y="150"/>
                </a:cubicBezTo>
                <a:cubicBezTo>
                  <a:pt x="182" y="153"/>
                  <a:pt x="188" y="149"/>
                  <a:pt x="193" y="149"/>
                </a:cubicBezTo>
                <a:cubicBezTo>
                  <a:pt x="192" y="148"/>
                  <a:pt x="194" y="149"/>
                  <a:pt x="195" y="148"/>
                </a:cubicBezTo>
                <a:cubicBezTo>
                  <a:pt x="195" y="150"/>
                  <a:pt x="198" y="147"/>
                  <a:pt x="199" y="148"/>
                </a:cubicBezTo>
                <a:cubicBezTo>
                  <a:pt x="198" y="146"/>
                  <a:pt x="198" y="146"/>
                  <a:pt x="198" y="146"/>
                </a:cubicBezTo>
                <a:cubicBezTo>
                  <a:pt x="201" y="147"/>
                  <a:pt x="202" y="143"/>
                  <a:pt x="204" y="144"/>
                </a:cubicBezTo>
                <a:cubicBezTo>
                  <a:pt x="205" y="144"/>
                  <a:pt x="203" y="146"/>
                  <a:pt x="203" y="146"/>
                </a:cubicBezTo>
                <a:cubicBezTo>
                  <a:pt x="205" y="147"/>
                  <a:pt x="208" y="143"/>
                  <a:pt x="210" y="145"/>
                </a:cubicBezTo>
                <a:cubicBezTo>
                  <a:pt x="210" y="144"/>
                  <a:pt x="209" y="143"/>
                  <a:pt x="211" y="142"/>
                </a:cubicBezTo>
                <a:cubicBezTo>
                  <a:pt x="212" y="142"/>
                  <a:pt x="215" y="142"/>
                  <a:pt x="215" y="142"/>
                </a:cubicBezTo>
                <a:cubicBezTo>
                  <a:pt x="216" y="142"/>
                  <a:pt x="216" y="141"/>
                  <a:pt x="218" y="141"/>
                </a:cubicBezTo>
                <a:cubicBezTo>
                  <a:pt x="218" y="142"/>
                  <a:pt x="217" y="142"/>
                  <a:pt x="217" y="142"/>
                </a:cubicBezTo>
                <a:cubicBezTo>
                  <a:pt x="219" y="142"/>
                  <a:pt x="220" y="141"/>
                  <a:pt x="222" y="140"/>
                </a:cubicBezTo>
                <a:cubicBezTo>
                  <a:pt x="223" y="140"/>
                  <a:pt x="223" y="140"/>
                  <a:pt x="223" y="140"/>
                </a:cubicBezTo>
                <a:cubicBezTo>
                  <a:pt x="228" y="137"/>
                  <a:pt x="226" y="138"/>
                  <a:pt x="227" y="137"/>
                </a:cubicBezTo>
                <a:cubicBezTo>
                  <a:pt x="228" y="135"/>
                  <a:pt x="230" y="133"/>
                  <a:pt x="230" y="132"/>
                </a:cubicBezTo>
                <a:cubicBezTo>
                  <a:pt x="229" y="130"/>
                  <a:pt x="232" y="128"/>
                  <a:pt x="230" y="128"/>
                </a:cubicBezTo>
                <a:cubicBezTo>
                  <a:pt x="230" y="128"/>
                  <a:pt x="231" y="127"/>
                  <a:pt x="231" y="127"/>
                </a:cubicBezTo>
                <a:cubicBezTo>
                  <a:pt x="231" y="126"/>
                  <a:pt x="229" y="125"/>
                  <a:pt x="229" y="124"/>
                </a:cubicBezTo>
                <a:cubicBezTo>
                  <a:pt x="231" y="125"/>
                  <a:pt x="231" y="125"/>
                  <a:pt x="231" y="125"/>
                </a:cubicBezTo>
                <a:cubicBezTo>
                  <a:pt x="232" y="125"/>
                  <a:pt x="232" y="122"/>
                  <a:pt x="233" y="121"/>
                </a:cubicBezTo>
                <a:cubicBezTo>
                  <a:pt x="231" y="122"/>
                  <a:pt x="233" y="120"/>
                  <a:pt x="232" y="120"/>
                </a:cubicBezTo>
                <a:cubicBezTo>
                  <a:pt x="232" y="118"/>
                  <a:pt x="232" y="118"/>
                  <a:pt x="232" y="118"/>
                </a:cubicBezTo>
                <a:cubicBezTo>
                  <a:pt x="232" y="116"/>
                  <a:pt x="231" y="118"/>
                  <a:pt x="231" y="115"/>
                </a:cubicBezTo>
                <a:cubicBezTo>
                  <a:pt x="231" y="114"/>
                  <a:pt x="233" y="115"/>
                  <a:pt x="233" y="116"/>
                </a:cubicBezTo>
                <a:cubicBezTo>
                  <a:pt x="234" y="114"/>
                  <a:pt x="233" y="113"/>
                  <a:pt x="233" y="112"/>
                </a:cubicBezTo>
                <a:cubicBezTo>
                  <a:pt x="233" y="112"/>
                  <a:pt x="233" y="112"/>
                  <a:pt x="233" y="112"/>
                </a:cubicBezTo>
                <a:cubicBezTo>
                  <a:pt x="233" y="112"/>
                  <a:pt x="233" y="112"/>
                  <a:pt x="233" y="112"/>
                </a:cubicBezTo>
                <a:cubicBezTo>
                  <a:pt x="233" y="111"/>
                  <a:pt x="233" y="111"/>
                  <a:pt x="233" y="110"/>
                </a:cubicBezTo>
                <a:cubicBezTo>
                  <a:pt x="233" y="110"/>
                  <a:pt x="233" y="110"/>
                  <a:pt x="233" y="110"/>
                </a:cubicBezTo>
                <a:cubicBezTo>
                  <a:pt x="233" y="111"/>
                  <a:pt x="233" y="111"/>
                  <a:pt x="233" y="111"/>
                </a:cubicBezTo>
                <a:cubicBezTo>
                  <a:pt x="233" y="111"/>
                  <a:pt x="233" y="111"/>
                  <a:pt x="233" y="110"/>
                </a:cubicBezTo>
                <a:cubicBezTo>
                  <a:pt x="234" y="110"/>
                  <a:pt x="234" y="110"/>
                  <a:pt x="234" y="110"/>
                </a:cubicBezTo>
                <a:cubicBezTo>
                  <a:pt x="234" y="109"/>
                  <a:pt x="234" y="109"/>
                  <a:pt x="234" y="109"/>
                </a:cubicBezTo>
                <a:cubicBezTo>
                  <a:pt x="235" y="109"/>
                  <a:pt x="235" y="109"/>
                  <a:pt x="235" y="109"/>
                </a:cubicBezTo>
                <a:cubicBezTo>
                  <a:pt x="235" y="108"/>
                  <a:pt x="234" y="106"/>
                  <a:pt x="234" y="106"/>
                </a:cubicBezTo>
                <a:cubicBezTo>
                  <a:pt x="235" y="102"/>
                  <a:pt x="235" y="96"/>
                  <a:pt x="234" y="94"/>
                </a:cubicBezTo>
                <a:cubicBezTo>
                  <a:pt x="234" y="94"/>
                  <a:pt x="235" y="94"/>
                  <a:pt x="234" y="94"/>
                </a:cubicBezTo>
                <a:cubicBezTo>
                  <a:pt x="234" y="93"/>
                  <a:pt x="233" y="91"/>
                  <a:pt x="234" y="91"/>
                </a:cubicBezTo>
                <a:cubicBezTo>
                  <a:pt x="234" y="90"/>
                  <a:pt x="235" y="90"/>
                  <a:pt x="235" y="88"/>
                </a:cubicBezTo>
                <a:cubicBezTo>
                  <a:pt x="235" y="88"/>
                  <a:pt x="234" y="88"/>
                  <a:pt x="234" y="88"/>
                </a:cubicBezTo>
                <a:cubicBezTo>
                  <a:pt x="236" y="85"/>
                  <a:pt x="233" y="81"/>
                  <a:pt x="234" y="77"/>
                </a:cubicBezTo>
                <a:cubicBezTo>
                  <a:pt x="235" y="78"/>
                  <a:pt x="235" y="78"/>
                  <a:pt x="235" y="79"/>
                </a:cubicBezTo>
                <a:cubicBezTo>
                  <a:pt x="235" y="76"/>
                  <a:pt x="235" y="73"/>
                  <a:pt x="233" y="70"/>
                </a:cubicBezTo>
                <a:cubicBezTo>
                  <a:pt x="234" y="71"/>
                  <a:pt x="234" y="71"/>
                  <a:pt x="235" y="71"/>
                </a:cubicBezTo>
                <a:close/>
                <a:moveTo>
                  <a:pt x="233" y="107"/>
                </a:moveTo>
                <a:cubicBezTo>
                  <a:pt x="233" y="107"/>
                  <a:pt x="233" y="108"/>
                  <a:pt x="233" y="108"/>
                </a:cubicBezTo>
                <a:cubicBezTo>
                  <a:pt x="233" y="108"/>
                  <a:pt x="233" y="107"/>
                  <a:pt x="233" y="107"/>
                </a:cubicBezTo>
                <a:close/>
              </a:path>
            </a:pathLst>
          </a:custGeom>
          <a:solidFill>
            <a:schemeClr val="accent2"/>
          </a:solidFill>
          <a:ln w="9525">
            <a:noFill/>
            <a:round/>
            <a:headEnd/>
            <a:tailEnd/>
          </a:ln>
        </p:spPr>
        <p:txBody>
          <a:bodyPr lIns="36000" tIns="72000" rIns="36000" bIns="36000" anchor="ctr" anchorCtr="1"/>
          <a:lstStyle>
            <a:lvl1pPr>
              <a:spcBef>
                <a:spcPct val="20000"/>
              </a:spcBef>
              <a:buClr>
                <a:srgbClr val="FFAA19"/>
              </a:buClr>
              <a:buFont typeface="Arial" charset="0"/>
              <a:buChar char="•"/>
              <a:defRPr sz="2400">
                <a:solidFill>
                  <a:schemeClr val="tx1"/>
                </a:solidFill>
                <a:latin typeface="Arial" charset="0"/>
              </a:defRPr>
            </a:lvl1pPr>
            <a:lvl2pPr marL="742950" indent="-285750">
              <a:spcBef>
                <a:spcPct val="20000"/>
              </a:spcBef>
              <a:buClr>
                <a:srgbClr val="FFAA19"/>
              </a:buClr>
              <a:buFont typeface="Arial" charset="0"/>
              <a:buChar char="•"/>
              <a:defRPr sz="2000">
                <a:solidFill>
                  <a:schemeClr val="tx1"/>
                </a:solidFill>
                <a:latin typeface="Arial" charset="0"/>
              </a:defRPr>
            </a:lvl2pPr>
            <a:lvl3pPr marL="1143000" indent="-228600">
              <a:spcBef>
                <a:spcPct val="20000"/>
              </a:spcBef>
              <a:buClr>
                <a:srgbClr val="FFAA19"/>
              </a:buClr>
              <a:buFont typeface="Arial" charset="0"/>
              <a:buChar char="•"/>
              <a:defRPr>
                <a:solidFill>
                  <a:schemeClr val="tx1"/>
                </a:solidFill>
                <a:latin typeface="Arial" charset="0"/>
              </a:defRPr>
            </a:lvl3pPr>
            <a:lvl4pPr marL="1600200" indent="-228600">
              <a:spcBef>
                <a:spcPct val="20000"/>
              </a:spcBef>
              <a:buClr>
                <a:srgbClr val="FFAA19"/>
              </a:buClr>
              <a:buFont typeface="Arial" charset="0"/>
              <a:buChar char="•"/>
              <a:defRPr sz="1600">
                <a:solidFill>
                  <a:schemeClr val="tx1"/>
                </a:solidFill>
                <a:latin typeface="Arial" charset="0"/>
              </a:defRPr>
            </a:lvl4pPr>
            <a:lvl5pPr marL="2057400" indent="-228600">
              <a:spcBef>
                <a:spcPct val="20000"/>
              </a:spcBef>
              <a:buClr>
                <a:srgbClr val="FFAA19"/>
              </a:buClr>
              <a:buFont typeface="Arial" charset="0"/>
              <a:buChar char="•"/>
              <a:defRPr sz="1600">
                <a:solidFill>
                  <a:schemeClr val="tx1"/>
                </a:solidFill>
                <a:latin typeface="Arial" charset="0"/>
              </a:defRPr>
            </a:lvl5pPr>
            <a:lvl6pPr marL="2514600" indent="-228600" fontAlgn="base">
              <a:spcBef>
                <a:spcPct val="20000"/>
              </a:spcBef>
              <a:spcAft>
                <a:spcPct val="0"/>
              </a:spcAft>
              <a:buClr>
                <a:srgbClr val="FFAA19"/>
              </a:buClr>
              <a:buFont typeface="Arial" charset="0"/>
              <a:buChar char="•"/>
              <a:defRPr sz="1600">
                <a:solidFill>
                  <a:schemeClr val="tx1"/>
                </a:solidFill>
                <a:latin typeface="Arial" charset="0"/>
              </a:defRPr>
            </a:lvl6pPr>
            <a:lvl7pPr marL="2971800" indent="-228600" fontAlgn="base">
              <a:spcBef>
                <a:spcPct val="20000"/>
              </a:spcBef>
              <a:spcAft>
                <a:spcPct val="0"/>
              </a:spcAft>
              <a:buClr>
                <a:srgbClr val="FFAA19"/>
              </a:buClr>
              <a:buFont typeface="Arial" charset="0"/>
              <a:buChar char="•"/>
              <a:defRPr sz="1600">
                <a:solidFill>
                  <a:schemeClr val="tx1"/>
                </a:solidFill>
                <a:latin typeface="Arial" charset="0"/>
              </a:defRPr>
            </a:lvl7pPr>
            <a:lvl8pPr marL="3429000" indent="-228600" fontAlgn="base">
              <a:spcBef>
                <a:spcPct val="20000"/>
              </a:spcBef>
              <a:spcAft>
                <a:spcPct val="0"/>
              </a:spcAft>
              <a:buClr>
                <a:srgbClr val="FFAA19"/>
              </a:buClr>
              <a:buFont typeface="Arial" charset="0"/>
              <a:buChar char="•"/>
              <a:defRPr sz="1600">
                <a:solidFill>
                  <a:schemeClr val="tx1"/>
                </a:solidFill>
                <a:latin typeface="Arial" charset="0"/>
              </a:defRPr>
            </a:lvl8pPr>
            <a:lvl9pPr marL="3886200" indent="-228600" fontAlgn="base">
              <a:spcBef>
                <a:spcPct val="20000"/>
              </a:spcBef>
              <a:spcAft>
                <a:spcPct val="0"/>
              </a:spcAft>
              <a:buClr>
                <a:srgbClr val="FFAA19"/>
              </a:buClr>
              <a:buFont typeface="Arial" charset="0"/>
              <a:buChar char="•"/>
              <a:defRPr sz="1600">
                <a:solidFill>
                  <a:schemeClr val="tx1"/>
                </a:solidFill>
                <a:latin typeface="Arial" charset="0"/>
              </a:defRPr>
            </a:lvl9pPr>
          </a:lstStyle>
          <a:p>
            <a:pPr algn="ctr" eaLnBrk="1" hangingPunct="1">
              <a:spcBef>
                <a:spcPct val="0"/>
              </a:spcBef>
              <a:buClrTx/>
              <a:buFontTx/>
              <a:buNone/>
            </a:pPr>
            <a:r>
              <a:rPr lang="en-US" altLang="pl-PL" sz="1400" dirty="0">
                <a:latin typeface="+mn-lt"/>
                <a:cs typeface="Arial" charset="0"/>
              </a:rPr>
              <a:t>Antécédents</a:t>
            </a:r>
          </a:p>
          <a:p>
            <a:pPr algn="ctr" eaLnBrk="1" hangingPunct="1">
              <a:spcBef>
                <a:spcPct val="0"/>
              </a:spcBef>
              <a:buClrTx/>
              <a:buFontTx/>
              <a:buNone/>
            </a:pPr>
            <a:r>
              <a:rPr lang="en-US" altLang="pl-PL" sz="1400" dirty="0">
                <a:latin typeface="+mn-lt"/>
                <a:cs typeface="Arial" charset="0"/>
              </a:rPr>
              <a:t>7 cas</a:t>
            </a:r>
          </a:p>
        </p:txBody>
      </p:sp>
      <p:sp>
        <p:nvSpPr>
          <p:cNvPr id="10" name="Freeform 19"/>
          <p:cNvSpPr>
            <a:spLocks noEditPoints="1"/>
          </p:cNvSpPr>
          <p:nvPr/>
        </p:nvSpPr>
        <p:spPr bwMode="auto">
          <a:xfrm>
            <a:off x="3889766" y="1908805"/>
            <a:ext cx="1637466" cy="2440464"/>
          </a:xfrm>
          <a:custGeom>
            <a:avLst/>
            <a:gdLst>
              <a:gd name="T0" fmla="*/ 2147483646 w 236"/>
              <a:gd name="T1" fmla="*/ 2147483646 h 158"/>
              <a:gd name="T2" fmla="*/ 2147483646 w 236"/>
              <a:gd name="T3" fmla="*/ 2147483646 h 158"/>
              <a:gd name="T4" fmla="*/ 2147483646 w 236"/>
              <a:gd name="T5" fmla="*/ 2147483646 h 158"/>
              <a:gd name="T6" fmla="*/ 2147483646 w 236"/>
              <a:gd name="T7" fmla="*/ 2147483646 h 158"/>
              <a:gd name="T8" fmla="*/ 2147483646 w 236"/>
              <a:gd name="T9" fmla="*/ 2147483646 h 158"/>
              <a:gd name="T10" fmla="*/ 2147483646 w 236"/>
              <a:gd name="T11" fmla="*/ 2147483646 h 158"/>
              <a:gd name="T12" fmla="*/ 2147483646 w 236"/>
              <a:gd name="T13" fmla="*/ 2147483646 h 158"/>
              <a:gd name="T14" fmla="*/ 2147483646 w 236"/>
              <a:gd name="T15" fmla="*/ 2147483646 h 158"/>
              <a:gd name="T16" fmla="*/ 2147483646 w 236"/>
              <a:gd name="T17" fmla="*/ 2147483646 h 158"/>
              <a:gd name="T18" fmla="*/ 2147483646 w 236"/>
              <a:gd name="T19" fmla="*/ 2147483646 h 158"/>
              <a:gd name="T20" fmla="*/ 2147483646 w 236"/>
              <a:gd name="T21" fmla="*/ 2147483646 h 158"/>
              <a:gd name="T22" fmla="*/ 2147483646 w 236"/>
              <a:gd name="T23" fmla="*/ 2147483646 h 158"/>
              <a:gd name="T24" fmla="*/ 2147483646 w 236"/>
              <a:gd name="T25" fmla="*/ 2147483646 h 158"/>
              <a:gd name="T26" fmla="*/ 2147483646 w 236"/>
              <a:gd name="T27" fmla="*/ 2147483646 h 158"/>
              <a:gd name="T28" fmla="*/ 2147483646 w 236"/>
              <a:gd name="T29" fmla="*/ 2147483646 h 158"/>
              <a:gd name="T30" fmla="*/ 2147483646 w 236"/>
              <a:gd name="T31" fmla="*/ 2147483646 h 158"/>
              <a:gd name="T32" fmla="*/ 2147483646 w 236"/>
              <a:gd name="T33" fmla="*/ 2147483646 h 158"/>
              <a:gd name="T34" fmla="*/ 2147483646 w 236"/>
              <a:gd name="T35" fmla="*/ 2147483646 h 158"/>
              <a:gd name="T36" fmla="*/ 2147483646 w 236"/>
              <a:gd name="T37" fmla="*/ 2147483646 h 158"/>
              <a:gd name="T38" fmla="*/ 2147483646 w 236"/>
              <a:gd name="T39" fmla="*/ 2147483646 h 158"/>
              <a:gd name="T40" fmla="*/ 2147483646 w 236"/>
              <a:gd name="T41" fmla="*/ 2147483646 h 158"/>
              <a:gd name="T42" fmla="*/ 2147483646 w 236"/>
              <a:gd name="T43" fmla="*/ 2147483646 h 158"/>
              <a:gd name="T44" fmla="*/ 2147483646 w 236"/>
              <a:gd name="T45" fmla="*/ 2147483646 h 158"/>
              <a:gd name="T46" fmla="*/ 2147483646 w 236"/>
              <a:gd name="T47" fmla="*/ 2147483646 h 158"/>
              <a:gd name="T48" fmla="*/ 2147483646 w 236"/>
              <a:gd name="T49" fmla="*/ 2147483646 h 158"/>
              <a:gd name="T50" fmla="*/ 2147483646 w 236"/>
              <a:gd name="T51" fmla="*/ 2147483646 h 158"/>
              <a:gd name="T52" fmla="*/ 2147483646 w 236"/>
              <a:gd name="T53" fmla="*/ 2147483646 h 158"/>
              <a:gd name="T54" fmla="*/ 2147483646 w 236"/>
              <a:gd name="T55" fmla="*/ 2147483646 h 158"/>
              <a:gd name="T56" fmla="*/ 2147483646 w 236"/>
              <a:gd name="T57" fmla="*/ 2147483646 h 158"/>
              <a:gd name="T58" fmla="*/ 2147483646 w 236"/>
              <a:gd name="T59" fmla="*/ 2147483646 h 158"/>
              <a:gd name="T60" fmla="*/ 2147483646 w 236"/>
              <a:gd name="T61" fmla="*/ 2147483646 h 158"/>
              <a:gd name="T62" fmla="*/ 2147483646 w 236"/>
              <a:gd name="T63" fmla="*/ 2147483646 h 158"/>
              <a:gd name="T64" fmla="*/ 2147483646 w 236"/>
              <a:gd name="T65" fmla="*/ 2147483646 h 158"/>
              <a:gd name="T66" fmla="*/ 2147483646 w 236"/>
              <a:gd name="T67" fmla="*/ 2147483646 h 158"/>
              <a:gd name="T68" fmla="*/ 0 w 236"/>
              <a:gd name="T69" fmla="*/ 2147483646 h 158"/>
              <a:gd name="T70" fmla="*/ 2147483646 w 236"/>
              <a:gd name="T71" fmla="*/ 2147483646 h 158"/>
              <a:gd name="T72" fmla="*/ 2147483646 w 236"/>
              <a:gd name="T73" fmla="*/ 2147483646 h 158"/>
              <a:gd name="T74" fmla="*/ 2147483646 w 236"/>
              <a:gd name="T75" fmla="*/ 2147483646 h 158"/>
              <a:gd name="T76" fmla="*/ 2147483646 w 236"/>
              <a:gd name="T77" fmla="*/ 2147483646 h 158"/>
              <a:gd name="T78" fmla="*/ 2147483646 w 236"/>
              <a:gd name="T79" fmla="*/ 2147483646 h 158"/>
              <a:gd name="T80" fmla="*/ 2147483646 w 236"/>
              <a:gd name="T81" fmla="*/ 2147483646 h 158"/>
              <a:gd name="T82" fmla="*/ 2147483646 w 236"/>
              <a:gd name="T83" fmla="*/ 2147483646 h 158"/>
              <a:gd name="T84" fmla="*/ 2147483646 w 236"/>
              <a:gd name="T85" fmla="*/ 2147483646 h 158"/>
              <a:gd name="T86" fmla="*/ 2147483646 w 236"/>
              <a:gd name="T87" fmla="*/ 2147483646 h 158"/>
              <a:gd name="T88" fmla="*/ 2147483646 w 236"/>
              <a:gd name="T89" fmla="*/ 2147483646 h 158"/>
              <a:gd name="T90" fmla="*/ 2147483646 w 236"/>
              <a:gd name="T91" fmla="*/ 2147483646 h 158"/>
              <a:gd name="T92" fmla="*/ 2147483646 w 236"/>
              <a:gd name="T93" fmla="*/ 2147483646 h 158"/>
              <a:gd name="T94" fmla="*/ 2147483646 w 236"/>
              <a:gd name="T95" fmla="*/ 2147483646 h 158"/>
              <a:gd name="T96" fmla="*/ 2147483646 w 236"/>
              <a:gd name="T97" fmla="*/ 2147483646 h 158"/>
              <a:gd name="T98" fmla="*/ 2147483646 w 236"/>
              <a:gd name="T99" fmla="*/ 2147483646 h 158"/>
              <a:gd name="T100" fmla="*/ 2147483646 w 236"/>
              <a:gd name="T101" fmla="*/ 2147483646 h 158"/>
              <a:gd name="T102" fmla="*/ 2147483646 w 236"/>
              <a:gd name="T103" fmla="*/ 2147483646 h 158"/>
              <a:gd name="T104" fmla="*/ 2147483646 w 236"/>
              <a:gd name="T105" fmla="*/ 2147483646 h 158"/>
              <a:gd name="T106" fmla="*/ 2147483646 w 236"/>
              <a:gd name="T107" fmla="*/ 2147483646 h 158"/>
              <a:gd name="T108" fmla="*/ 2147483646 w 236"/>
              <a:gd name="T109" fmla="*/ 2147483646 h 158"/>
              <a:gd name="T110" fmla="*/ 2147483646 w 236"/>
              <a:gd name="T111" fmla="*/ 2147483646 h 158"/>
              <a:gd name="T112" fmla="*/ 2147483646 w 236"/>
              <a:gd name="T113" fmla="*/ 2147483646 h 158"/>
              <a:gd name="T114" fmla="*/ 2147483646 w 236"/>
              <a:gd name="T115" fmla="*/ 2147483646 h 15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36"/>
              <a:gd name="T175" fmla="*/ 0 h 158"/>
              <a:gd name="T176" fmla="*/ 236 w 236"/>
              <a:gd name="T177" fmla="*/ 158 h 15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36" h="158">
                <a:moveTo>
                  <a:pt x="235" y="71"/>
                </a:moveTo>
                <a:cubicBezTo>
                  <a:pt x="235" y="69"/>
                  <a:pt x="234" y="67"/>
                  <a:pt x="233" y="66"/>
                </a:cubicBezTo>
                <a:cubicBezTo>
                  <a:pt x="233" y="67"/>
                  <a:pt x="234" y="66"/>
                  <a:pt x="234" y="67"/>
                </a:cubicBezTo>
                <a:cubicBezTo>
                  <a:pt x="233" y="68"/>
                  <a:pt x="232" y="66"/>
                  <a:pt x="232" y="65"/>
                </a:cubicBezTo>
                <a:cubicBezTo>
                  <a:pt x="232" y="65"/>
                  <a:pt x="232" y="65"/>
                  <a:pt x="232" y="65"/>
                </a:cubicBezTo>
                <a:cubicBezTo>
                  <a:pt x="232" y="63"/>
                  <a:pt x="232" y="62"/>
                  <a:pt x="232" y="61"/>
                </a:cubicBezTo>
                <a:cubicBezTo>
                  <a:pt x="232" y="59"/>
                  <a:pt x="232" y="62"/>
                  <a:pt x="233" y="61"/>
                </a:cubicBezTo>
                <a:cubicBezTo>
                  <a:pt x="234" y="61"/>
                  <a:pt x="234" y="57"/>
                  <a:pt x="234" y="56"/>
                </a:cubicBezTo>
                <a:cubicBezTo>
                  <a:pt x="234" y="56"/>
                  <a:pt x="233" y="55"/>
                  <a:pt x="233" y="55"/>
                </a:cubicBezTo>
                <a:cubicBezTo>
                  <a:pt x="232" y="54"/>
                  <a:pt x="234" y="54"/>
                  <a:pt x="234" y="53"/>
                </a:cubicBezTo>
                <a:cubicBezTo>
                  <a:pt x="231" y="49"/>
                  <a:pt x="231" y="49"/>
                  <a:pt x="231" y="49"/>
                </a:cubicBezTo>
                <a:cubicBezTo>
                  <a:pt x="231" y="49"/>
                  <a:pt x="232" y="48"/>
                  <a:pt x="233" y="49"/>
                </a:cubicBezTo>
                <a:cubicBezTo>
                  <a:pt x="232" y="46"/>
                  <a:pt x="230" y="44"/>
                  <a:pt x="229" y="42"/>
                </a:cubicBezTo>
                <a:cubicBezTo>
                  <a:pt x="230" y="41"/>
                  <a:pt x="229" y="38"/>
                  <a:pt x="229" y="37"/>
                </a:cubicBezTo>
                <a:cubicBezTo>
                  <a:pt x="230" y="36"/>
                  <a:pt x="229" y="38"/>
                  <a:pt x="229" y="38"/>
                </a:cubicBezTo>
                <a:cubicBezTo>
                  <a:pt x="230" y="36"/>
                  <a:pt x="230" y="36"/>
                  <a:pt x="230" y="36"/>
                </a:cubicBezTo>
                <a:cubicBezTo>
                  <a:pt x="231" y="39"/>
                  <a:pt x="232" y="36"/>
                  <a:pt x="233" y="37"/>
                </a:cubicBezTo>
                <a:cubicBezTo>
                  <a:pt x="232" y="36"/>
                  <a:pt x="233" y="32"/>
                  <a:pt x="233" y="29"/>
                </a:cubicBezTo>
                <a:cubicBezTo>
                  <a:pt x="231" y="31"/>
                  <a:pt x="232" y="26"/>
                  <a:pt x="230" y="26"/>
                </a:cubicBezTo>
                <a:cubicBezTo>
                  <a:pt x="230" y="23"/>
                  <a:pt x="232" y="24"/>
                  <a:pt x="232" y="23"/>
                </a:cubicBezTo>
                <a:cubicBezTo>
                  <a:pt x="231" y="20"/>
                  <a:pt x="231" y="17"/>
                  <a:pt x="231" y="14"/>
                </a:cubicBezTo>
                <a:cubicBezTo>
                  <a:pt x="232" y="15"/>
                  <a:pt x="233" y="15"/>
                  <a:pt x="231" y="14"/>
                </a:cubicBezTo>
                <a:cubicBezTo>
                  <a:pt x="231" y="14"/>
                  <a:pt x="231" y="14"/>
                  <a:pt x="231" y="14"/>
                </a:cubicBezTo>
                <a:cubicBezTo>
                  <a:pt x="232" y="14"/>
                  <a:pt x="232" y="14"/>
                  <a:pt x="232" y="14"/>
                </a:cubicBezTo>
                <a:cubicBezTo>
                  <a:pt x="231" y="12"/>
                  <a:pt x="231" y="7"/>
                  <a:pt x="230" y="5"/>
                </a:cubicBezTo>
                <a:cubicBezTo>
                  <a:pt x="230" y="5"/>
                  <a:pt x="230" y="5"/>
                  <a:pt x="231" y="5"/>
                </a:cubicBezTo>
                <a:cubicBezTo>
                  <a:pt x="228" y="0"/>
                  <a:pt x="230" y="6"/>
                  <a:pt x="227" y="5"/>
                </a:cubicBezTo>
                <a:cubicBezTo>
                  <a:pt x="228" y="4"/>
                  <a:pt x="228" y="4"/>
                  <a:pt x="228" y="4"/>
                </a:cubicBezTo>
                <a:cubicBezTo>
                  <a:pt x="226" y="5"/>
                  <a:pt x="224" y="3"/>
                  <a:pt x="222" y="5"/>
                </a:cubicBezTo>
                <a:cubicBezTo>
                  <a:pt x="222" y="5"/>
                  <a:pt x="222" y="4"/>
                  <a:pt x="222" y="4"/>
                </a:cubicBezTo>
                <a:cubicBezTo>
                  <a:pt x="222" y="4"/>
                  <a:pt x="221" y="5"/>
                  <a:pt x="220" y="5"/>
                </a:cubicBezTo>
                <a:cubicBezTo>
                  <a:pt x="220" y="5"/>
                  <a:pt x="220" y="5"/>
                  <a:pt x="220" y="5"/>
                </a:cubicBezTo>
                <a:cubicBezTo>
                  <a:pt x="220" y="5"/>
                  <a:pt x="220" y="5"/>
                  <a:pt x="220" y="5"/>
                </a:cubicBezTo>
                <a:cubicBezTo>
                  <a:pt x="220" y="5"/>
                  <a:pt x="220" y="5"/>
                  <a:pt x="220" y="5"/>
                </a:cubicBezTo>
                <a:cubicBezTo>
                  <a:pt x="220" y="5"/>
                  <a:pt x="220" y="5"/>
                  <a:pt x="220" y="5"/>
                </a:cubicBezTo>
                <a:cubicBezTo>
                  <a:pt x="220" y="5"/>
                  <a:pt x="220" y="5"/>
                  <a:pt x="220" y="5"/>
                </a:cubicBezTo>
                <a:cubicBezTo>
                  <a:pt x="218" y="5"/>
                  <a:pt x="217" y="5"/>
                  <a:pt x="216" y="6"/>
                </a:cubicBezTo>
                <a:cubicBezTo>
                  <a:pt x="216" y="6"/>
                  <a:pt x="216" y="5"/>
                  <a:pt x="217" y="5"/>
                </a:cubicBezTo>
                <a:cubicBezTo>
                  <a:pt x="215" y="4"/>
                  <a:pt x="215" y="6"/>
                  <a:pt x="213" y="6"/>
                </a:cubicBezTo>
                <a:cubicBezTo>
                  <a:pt x="212" y="6"/>
                  <a:pt x="211" y="5"/>
                  <a:pt x="212" y="5"/>
                </a:cubicBezTo>
                <a:cubicBezTo>
                  <a:pt x="211" y="6"/>
                  <a:pt x="208" y="6"/>
                  <a:pt x="207" y="7"/>
                </a:cubicBezTo>
                <a:cubicBezTo>
                  <a:pt x="207" y="6"/>
                  <a:pt x="206" y="6"/>
                  <a:pt x="205" y="6"/>
                </a:cubicBezTo>
                <a:cubicBezTo>
                  <a:pt x="194" y="7"/>
                  <a:pt x="184" y="7"/>
                  <a:pt x="173" y="10"/>
                </a:cubicBezTo>
                <a:cubicBezTo>
                  <a:pt x="172" y="8"/>
                  <a:pt x="176" y="8"/>
                  <a:pt x="175" y="7"/>
                </a:cubicBezTo>
                <a:cubicBezTo>
                  <a:pt x="175" y="9"/>
                  <a:pt x="173" y="8"/>
                  <a:pt x="170" y="8"/>
                </a:cubicBezTo>
                <a:cubicBezTo>
                  <a:pt x="170" y="8"/>
                  <a:pt x="170" y="8"/>
                  <a:pt x="170" y="8"/>
                </a:cubicBezTo>
                <a:cubicBezTo>
                  <a:pt x="168" y="9"/>
                  <a:pt x="168" y="8"/>
                  <a:pt x="166" y="8"/>
                </a:cubicBezTo>
                <a:cubicBezTo>
                  <a:pt x="166" y="9"/>
                  <a:pt x="166" y="9"/>
                  <a:pt x="166" y="9"/>
                </a:cubicBezTo>
                <a:cubicBezTo>
                  <a:pt x="165" y="10"/>
                  <a:pt x="163" y="7"/>
                  <a:pt x="162" y="9"/>
                </a:cubicBezTo>
                <a:cubicBezTo>
                  <a:pt x="161" y="8"/>
                  <a:pt x="161" y="8"/>
                  <a:pt x="161" y="8"/>
                </a:cubicBezTo>
                <a:cubicBezTo>
                  <a:pt x="159" y="10"/>
                  <a:pt x="158" y="7"/>
                  <a:pt x="157" y="9"/>
                </a:cubicBezTo>
                <a:cubicBezTo>
                  <a:pt x="157" y="9"/>
                  <a:pt x="157" y="9"/>
                  <a:pt x="157" y="9"/>
                </a:cubicBezTo>
                <a:cubicBezTo>
                  <a:pt x="154" y="8"/>
                  <a:pt x="152" y="11"/>
                  <a:pt x="151" y="10"/>
                </a:cubicBezTo>
                <a:cubicBezTo>
                  <a:pt x="148" y="10"/>
                  <a:pt x="146" y="10"/>
                  <a:pt x="146" y="12"/>
                </a:cubicBezTo>
                <a:cubicBezTo>
                  <a:pt x="145" y="11"/>
                  <a:pt x="145" y="10"/>
                  <a:pt x="146" y="10"/>
                </a:cubicBezTo>
                <a:cubicBezTo>
                  <a:pt x="138" y="11"/>
                  <a:pt x="129" y="11"/>
                  <a:pt x="122" y="13"/>
                </a:cubicBezTo>
                <a:cubicBezTo>
                  <a:pt x="121" y="13"/>
                  <a:pt x="122" y="13"/>
                  <a:pt x="122" y="12"/>
                </a:cubicBezTo>
                <a:cubicBezTo>
                  <a:pt x="118" y="14"/>
                  <a:pt x="113" y="11"/>
                  <a:pt x="110" y="14"/>
                </a:cubicBezTo>
                <a:cubicBezTo>
                  <a:pt x="109" y="15"/>
                  <a:pt x="109" y="15"/>
                  <a:pt x="109" y="15"/>
                </a:cubicBezTo>
                <a:cubicBezTo>
                  <a:pt x="108" y="15"/>
                  <a:pt x="108" y="14"/>
                  <a:pt x="107" y="13"/>
                </a:cubicBezTo>
                <a:cubicBezTo>
                  <a:pt x="106" y="14"/>
                  <a:pt x="103" y="14"/>
                  <a:pt x="102" y="15"/>
                </a:cubicBezTo>
                <a:cubicBezTo>
                  <a:pt x="102" y="14"/>
                  <a:pt x="102" y="14"/>
                  <a:pt x="102" y="14"/>
                </a:cubicBezTo>
                <a:cubicBezTo>
                  <a:pt x="100" y="14"/>
                  <a:pt x="98" y="15"/>
                  <a:pt x="96" y="15"/>
                </a:cubicBezTo>
                <a:cubicBezTo>
                  <a:pt x="97" y="14"/>
                  <a:pt x="97" y="14"/>
                  <a:pt x="97" y="14"/>
                </a:cubicBezTo>
                <a:cubicBezTo>
                  <a:pt x="86" y="12"/>
                  <a:pt x="73" y="11"/>
                  <a:pt x="65" y="13"/>
                </a:cubicBezTo>
                <a:cubicBezTo>
                  <a:pt x="63" y="14"/>
                  <a:pt x="64" y="11"/>
                  <a:pt x="63" y="12"/>
                </a:cubicBezTo>
                <a:cubicBezTo>
                  <a:pt x="54" y="14"/>
                  <a:pt x="44" y="10"/>
                  <a:pt x="36" y="13"/>
                </a:cubicBezTo>
                <a:cubicBezTo>
                  <a:pt x="30" y="13"/>
                  <a:pt x="28" y="17"/>
                  <a:pt x="28" y="17"/>
                </a:cubicBezTo>
                <a:cubicBezTo>
                  <a:pt x="43" y="17"/>
                  <a:pt x="56" y="19"/>
                  <a:pt x="71" y="21"/>
                </a:cubicBezTo>
                <a:cubicBezTo>
                  <a:pt x="76" y="21"/>
                  <a:pt x="82" y="21"/>
                  <a:pt x="87" y="21"/>
                </a:cubicBezTo>
                <a:cubicBezTo>
                  <a:pt x="106" y="21"/>
                  <a:pt x="126" y="24"/>
                  <a:pt x="145" y="21"/>
                </a:cubicBezTo>
                <a:cubicBezTo>
                  <a:pt x="144" y="21"/>
                  <a:pt x="145" y="20"/>
                  <a:pt x="146" y="20"/>
                </a:cubicBezTo>
                <a:cubicBezTo>
                  <a:pt x="147" y="20"/>
                  <a:pt x="147" y="20"/>
                  <a:pt x="147" y="20"/>
                </a:cubicBezTo>
                <a:cubicBezTo>
                  <a:pt x="148" y="19"/>
                  <a:pt x="148" y="19"/>
                  <a:pt x="148" y="19"/>
                </a:cubicBezTo>
                <a:cubicBezTo>
                  <a:pt x="150" y="19"/>
                  <a:pt x="149" y="20"/>
                  <a:pt x="148" y="21"/>
                </a:cubicBezTo>
                <a:cubicBezTo>
                  <a:pt x="156" y="20"/>
                  <a:pt x="163" y="19"/>
                  <a:pt x="170" y="19"/>
                </a:cubicBezTo>
                <a:cubicBezTo>
                  <a:pt x="171" y="18"/>
                  <a:pt x="174" y="19"/>
                  <a:pt x="174" y="17"/>
                </a:cubicBezTo>
                <a:cubicBezTo>
                  <a:pt x="175" y="17"/>
                  <a:pt x="174" y="18"/>
                  <a:pt x="174" y="18"/>
                </a:cubicBezTo>
                <a:cubicBezTo>
                  <a:pt x="180" y="17"/>
                  <a:pt x="180" y="17"/>
                  <a:pt x="185" y="18"/>
                </a:cubicBezTo>
                <a:cubicBezTo>
                  <a:pt x="195" y="18"/>
                  <a:pt x="205" y="17"/>
                  <a:pt x="215" y="16"/>
                </a:cubicBezTo>
                <a:cubicBezTo>
                  <a:pt x="220" y="15"/>
                  <a:pt x="220" y="15"/>
                  <a:pt x="220" y="15"/>
                </a:cubicBezTo>
                <a:cubicBezTo>
                  <a:pt x="220" y="19"/>
                  <a:pt x="220" y="19"/>
                  <a:pt x="220" y="19"/>
                </a:cubicBezTo>
                <a:cubicBezTo>
                  <a:pt x="221" y="39"/>
                  <a:pt x="223" y="59"/>
                  <a:pt x="222" y="80"/>
                </a:cubicBezTo>
                <a:cubicBezTo>
                  <a:pt x="225" y="83"/>
                  <a:pt x="223" y="88"/>
                  <a:pt x="225" y="91"/>
                </a:cubicBezTo>
                <a:cubicBezTo>
                  <a:pt x="225" y="91"/>
                  <a:pt x="225" y="91"/>
                  <a:pt x="225" y="91"/>
                </a:cubicBezTo>
                <a:cubicBezTo>
                  <a:pt x="225" y="94"/>
                  <a:pt x="224" y="95"/>
                  <a:pt x="223" y="99"/>
                </a:cubicBezTo>
                <a:cubicBezTo>
                  <a:pt x="224" y="99"/>
                  <a:pt x="223" y="101"/>
                  <a:pt x="224" y="100"/>
                </a:cubicBezTo>
                <a:cubicBezTo>
                  <a:pt x="226" y="102"/>
                  <a:pt x="222" y="103"/>
                  <a:pt x="223" y="105"/>
                </a:cubicBezTo>
                <a:cubicBezTo>
                  <a:pt x="222" y="105"/>
                  <a:pt x="224" y="105"/>
                  <a:pt x="223" y="105"/>
                </a:cubicBezTo>
                <a:cubicBezTo>
                  <a:pt x="224" y="110"/>
                  <a:pt x="223" y="104"/>
                  <a:pt x="220" y="110"/>
                </a:cubicBezTo>
                <a:cubicBezTo>
                  <a:pt x="221" y="117"/>
                  <a:pt x="219" y="129"/>
                  <a:pt x="217" y="130"/>
                </a:cubicBezTo>
                <a:cubicBezTo>
                  <a:pt x="217" y="130"/>
                  <a:pt x="217" y="130"/>
                  <a:pt x="217" y="130"/>
                </a:cubicBezTo>
                <a:cubicBezTo>
                  <a:pt x="215" y="128"/>
                  <a:pt x="214" y="132"/>
                  <a:pt x="213" y="131"/>
                </a:cubicBezTo>
                <a:cubicBezTo>
                  <a:pt x="213" y="131"/>
                  <a:pt x="213" y="131"/>
                  <a:pt x="214" y="130"/>
                </a:cubicBezTo>
                <a:cubicBezTo>
                  <a:pt x="209" y="131"/>
                  <a:pt x="207" y="133"/>
                  <a:pt x="203" y="133"/>
                </a:cubicBezTo>
                <a:cubicBezTo>
                  <a:pt x="200" y="135"/>
                  <a:pt x="195" y="134"/>
                  <a:pt x="193" y="136"/>
                </a:cubicBezTo>
                <a:cubicBezTo>
                  <a:pt x="193" y="135"/>
                  <a:pt x="191" y="135"/>
                  <a:pt x="190" y="135"/>
                </a:cubicBezTo>
                <a:cubicBezTo>
                  <a:pt x="188" y="138"/>
                  <a:pt x="183" y="135"/>
                  <a:pt x="181" y="138"/>
                </a:cubicBezTo>
                <a:cubicBezTo>
                  <a:pt x="181" y="137"/>
                  <a:pt x="181" y="137"/>
                  <a:pt x="181" y="137"/>
                </a:cubicBezTo>
                <a:cubicBezTo>
                  <a:pt x="171" y="140"/>
                  <a:pt x="160" y="140"/>
                  <a:pt x="150" y="142"/>
                </a:cubicBezTo>
                <a:cubicBezTo>
                  <a:pt x="145" y="143"/>
                  <a:pt x="138" y="141"/>
                  <a:pt x="132" y="142"/>
                </a:cubicBezTo>
                <a:cubicBezTo>
                  <a:pt x="131" y="143"/>
                  <a:pt x="132" y="143"/>
                  <a:pt x="131" y="144"/>
                </a:cubicBezTo>
                <a:cubicBezTo>
                  <a:pt x="129" y="144"/>
                  <a:pt x="131" y="143"/>
                  <a:pt x="130" y="142"/>
                </a:cubicBezTo>
                <a:cubicBezTo>
                  <a:pt x="127" y="144"/>
                  <a:pt x="123" y="142"/>
                  <a:pt x="119" y="142"/>
                </a:cubicBezTo>
                <a:cubicBezTo>
                  <a:pt x="118" y="143"/>
                  <a:pt x="117" y="143"/>
                  <a:pt x="118" y="143"/>
                </a:cubicBezTo>
                <a:cubicBezTo>
                  <a:pt x="113" y="142"/>
                  <a:pt x="107" y="144"/>
                  <a:pt x="103" y="142"/>
                </a:cubicBezTo>
                <a:cubicBezTo>
                  <a:pt x="104" y="145"/>
                  <a:pt x="100" y="144"/>
                  <a:pt x="99" y="144"/>
                </a:cubicBezTo>
                <a:cubicBezTo>
                  <a:pt x="98" y="144"/>
                  <a:pt x="98" y="143"/>
                  <a:pt x="98" y="143"/>
                </a:cubicBezTo>
                <a:cubicBezTo>
                  <a:pt x="95" y="143"/>
                  <a:pt x="93" y="143"/>
                  <a:pt x="89" y="142"/>
                </a:cubicBezTo>
                <a:cubicBezTo>
                  <a:pt x="87" y="142"/>
                  <a:pt x="87" y="143"/>
                  <a:pt x="84" y="143"/>
                </a:cubicBezTo>
                <a:cubicBezTo>
                  <a:pt x="83" y="141"/>
                  <a:pt x="80" y="142"/>
                  <a:pt x="78" y="142"/>
                </a:cubicBezTo>
                <a:cubicBezTo>
                  <a:pt x="78" y="143"/>
                  <a:pt x="75" y="144"/>
                  <a:pt x="73" y="143"/>
                </a:cubicBezTo>
                <a:cubicBezTo>
                  <a:pt x="74" y="141"/>
                  <a:pt x="74" y="141"/>
                  <a:pt x="74" y="141"/>
                </a:cubicBezTo>
                <a:cubicBezTo>
                  <a:pt x="67" y="142"/>
                  <a:pt x="57" y="138"/>
                  <a:pt x="49" y="139"/>
                </a:cubicBezTo>
                <a:cubicBezTo>
                  <a:pt x="48" y="138"/>
                  <a:pt x="48" y="138"/>
                  <a:pt x="48" y="138"/>
                </a:cubicBezTo>
                <a:cubicBezTo>
                  <a:pt x="40" y="139"/>
                  <a:pt x="32" y="135"/>
                  <a:pt x="24" y="136"/>
                </a:cubicBezTo>
                <a:cubicBezTo>
                  <a:pt x="22" y="135"/>
                  <a:pt x="18" y="134"/>
                  <a:pt x="16" y="134"/>
                </a:cubicBezTo>
                <a:cubicBezTo>
                  <a:pt x="16" y="134"/>
                  <a:pt x="16" y="134"/>
                  <a:pt x="15" y="134"/>
                </a:cubicBezTo>
                <a:cubicBezTo>
                  <a:pt x="17" y="131"/>
                  <a:pt x="18" y="129"/>
                  <a:pt x="17" y="126"/>
                </a:cubicBezTo>
                <a:cubicBezTo>
                  <a:pt x="18" y="126"/>
                  <a:pt x="18" y="126"/>
                  <a:pt x="18" y="126"/>
                </a:cubicBezTo>
                <a:cubicBezTo>
                  <a:pt x="17" y="123"/>
                  <a:pt x="17" y="119"/>
                  <a:pt x="18" y="115"/>
                </a:cubicBezTo>
                <a:cubicBezTo>
                  <a:pt x="18" y="114"/>
                  <a:pt x="18" y="111"/>
                  <a:pt x="17" y="112"/>
                </a:cubicBezTo>
                <a:cubicBezTo>
                  <a:pt x="16" y="111"/>
                  <a:pt x="18" y="112"/>
                  <a:pt x="17" y="110"/>
                </a:cubicBezTo>
                <a:cubicBezTo>
                  <a:pt x="19" y="112"/>
                  <a:pt x="19" y="112"/>
                  <a:pt x="19" y="112"/>
                </a:cubicBezTo>
                <a:cubicBezTo>
                  <a:pt x="20" y="104"/>
                  <a:pt x="20" y="98"/>
                  <a:pt x="20" y="90"/>
                </a:cubicBezTo>
                <a:cubicBezTo>
                  <a:pt x="22" y="88"/>
                  <a:pt x="20" y="83"/>
                  <a:pt x="21" y="79"/>
                </a:cubicBezTo>
                <a:cubicBezTo>
                  <a:pt x="21" y="77"/>
                  <a:pt x="22" y="73"/>
                  <a:pt x="20" y="71"/>
                </a:cubicBezTo>
                <a:cubicBezTo>
                  <a:pt x="21" y="71"/>
                  <a:pt x="21" y="71"/>
                  <a:pt x="21" y="71"/>
                </a:cubicBezTo>
                <a:cubicBezTo>
                  <a:pt x="21" y="67"/>
                  <a:pt x="21" y="63"/>
                  <a:pt x="22" y="59"/>
                </a:cubicBezTo>
                <a:cubicBezTo>
                  <a:pt x="22" y="56"/>
                  <a:pt x="21" y="56"/>
                  <a:pt x="20" y="54"/>
                </a:cubicBezTo>
                <a:cubicBezTo>
                  <a:pt x="21" y="54"/>
                  <a:pt x="21" y="54"/>
                  <a:pt x="21" y="54"/>
                </a:cubicBezTo>
                <a:cubicBezTo>
                  <a:pt x="20" y="52"/>
                  <a:pt x="19" y="52"/>
                  <a:pt x="18" y="51"/>
                </a:cubicBezTo>
                <a:cubicBezTo>
                  <a:pt x="19" y="49"/>
                  <a:pt x="18" y="49"/>
                  <a:pt x="18" y="47"/>
                </a:cubicBezTo>
                <a:cubicBezTo>
                  <a:pt x="19" y="49"/>
                  <a:pt x="20" y="50"/>
                  <a:pt x="21" y="51"/>
                </a:cubicBezTo>
                <a:cubicBezTo>
                  <a:pt x="22" y="49"/>
                  <a:pt x="19" y="46"/>
                  <a:pt x="21" y="44"/>
                </a:cubicBezTo>
                <a:cubicBezTo>
                  <a:pt x="21" y="42"/>
                  <a:pt x="21" y="40"/>
                  <a:pt x="19" y="40"/>
                </a:cubicBezTo>
                <a:cubicBezTo>
                  <a:pt x="20" y="41"/>
                  <a:pt x="20" y="39"/>
                  <a:pt x="21" y="40"/>
                </a:cubicBezTo>
                <a:cubicBezTo>
                  <a:pt x="20" y="38"/>
                  <a:pt x="20" y="37"/>
                  <a:pt x="20" y="36"/>
                </a:cubicBezTo>
                <a:cubicBezTo>
                  <a:pt x="20" y="37"/>
                  <a:pt x="20" y="37"/>
                  <a:pt x="20" y="37"/>
                </a:cubicBezTo>
                <a:cubicBezTo>
                  <a:pt x="19" y="37"/>
                  <a:pt x="19" y="35"/>
                  <a:pt x="17" y="35"/>
                </a:cubicBezTo>
                <a:cubicBezTo>
                  <a:pt x="18" y="36"/>
                  <a:pt x="18" y="36"/>
                  <a:pt x="18" y="37"/>
                </a:cubicBezTo>
                <a:cubicBezTo>
                  <a:pt x="17" y="37"/>
                  <a:pt x="16" y="34"/>
                  <a:pt x="17" y="34"/>
                </a:cubicBezTo>
                <a:cubicBezTo>
                  <a:pt x="18" y="33"/>
                  <a:pt x="19" y="35"/>
                  <a:pt x="19" y="34"/>
                </a:cubicBezTo>
                <a:cubicBezTo>
                  <a:pt x="17" y="30"/>
                  <a:pt x="17" y="30"/>
                  <a:pt x="17" y="30"/>
                </a:cubicBezTo>
                <a:cubicBezTo>
                  <a:pt x="17" y="30"/>
                  <a:pt x="17" y="32"/>
                  <a:pt x="16" y="32"/>
                </a:cubicBezTo>
                <a:cubicBezTo>
                  <a:pt x="17" y="33"/>
                  <a:pt x="17" y="33"/>
                  <a:pt x="17" y="33"/>
                </a:cubicBezTo>
                <a:cubicBezTo>
                  <a:pt x="16" y="33"/>
                  <a:pt x="16" y="33"/>
                  <a:pt x="16" y="33"/>
                </a:cubicBezTo>
                <a:cubicBezTo>
                  <a:pt x="16" y="36"/>
                  <a:pt x="15" y="39"/>
                  <a:pt x="16" y="42"/>
                </a:cubicBezTo>
                <a:cubicBezTo>
                  <a:pt x="17" y="40"/>
                  <a:pt x="17" y="40"/>
                  <a:pt x="17" y="40"/>
                </a:cubicBezTo>
                <a:cubicBezTo>
                  <a:pt x="17" y="42"/>
                  <a:pt x="19" y="44"/>
                  <a:pt x="18" y="46"/>
                </a:cubicBezTo>
                <a:cubicBezTo>
                  <a:pt x="17" y="45"/>
                  <a:pt x="17" y="45"/>
                  <a:pt x="16" y="45"/>
                </a:cubicBezTo>
                <a:cubicBezTo>
                  <a:pt x="16" y="46"/>
                  <a:pt x="17" y="46"/>
                  <a:pt x="17" y="47"/>
                </a:cubicBezTo>
                <a:cubicBezTo>
                  <a:pt x="15" y="46"/>
                  <a:pt x="15" y="46"/>
                  <a:pt x="15" y="46"/>
                </a:cubicBezTo>
                <a:cubicBezTo>
                  <a:pt x="17" y="47"/>
                  <a:pt x="16" y="51"/>
                  <a:pt x="16" y="52"/>
                </a:cubicBezTo>
                <a:cubicBezTo>
                  <a:pt x="16" y="51"/>
                  <a:pt x="16" y="51"/>
                  <a:pt x="16" y="51"/>
                </a:cubicBezTo>
                <a:cubicBezTo>
                  <a:pt x="15" y="54"/>
                  <a:pt x="17" y="51"/>
                  <a:pt x="17" y="53"/>
                </a:cubicBezTo>
                <a:cubicBezTo>
                  <a:pt x="17" y="54"/>
                  <a:pt x="15" y="53"/>
                  <a:pt x="14" y="55"/>
                </a:cubicBezTo>
                <a:cubicBezTo>
                  <a:pt x="14" y="58"/>
                  <a:pt x="16" y="62"/>
                  <a:pt x="14" y="65"/>
                </a:cubicBezTo>
                <a:cubicBezTo>
                  <a:pt x="14" y="68"/>
                  <a:pt x="15" y="70"/>
                  <a:pt x="16" y="73"/>
                </a:cubicBezTo>
                <a:cubicBezTo>
                  <a:pt x="16" y="75"/>
                  <a:pt x="14" y="72"/>
                  <a:pt x="15" y="75"/>
                </a:cubicBezTo>
                <a:cubicBezTo>
                  <a:pt x="14" y="74"/>
                  <a:pt x="13" y="75"/>
                  <a:pt x="13" y="75"/>
                </a:cubicBezTo>
                <a:cubicBezTo>
                  <a:pt x="13" y="75"/>
                  <a:pt x="12" y="79"/>
                  <a:pt x="14" y="77"/>
                </a:cubicBezTo>
                <a:cubicBezTo>
                  <a:pt x="14" y="80"/>
                  <a:pt x="13" y="84"/>
                  <a:pt x="13" y="87"/>
                </a:cubicBezTo>
                <a:cubicBezTo>
                  <a:pt x="13" y="86"/>
                  <a:pt x="12" y="86"/>
                  <a:pt x="11" y="87"/>
                </a:cubicBezTo>
                <a:cubicBezTo>
                  <a:pt x="12" y="88"/>
                  <a:pt x="13" y="91"/>
                  <a:pt x="12" y="94"/>
                </a:cubicBezTo>
                <a:cubicBezTo>
                  <a:pt x="14" y="94"/>
                  <a:pt x="14" y="93"/>
                  <a:pt x="15" y="93"/>
                </a:cubicBezTo>
                <a:cubicBezTo>
                  <a:pt x="15" y="94"/>
                  <a:pt x="15" y="94"/>
                  <a:pt x="15" y="95"/>
                </a:cubicBezTo>
                <a:cubicBezTo>
                  <a:pt x="14" y="95"/>
                  <a:pt x="12" y="95"/>
                  <a:pt x="12" y="97"/>
                </a:cubicBezTo>
                <a:cubicBezTo>
                  <a:pt x="10" y="97"/>
                  <a:pt x="12" y="93"/>
                  <a:pt x="10" y="94"/>
                </a:cubicBezTo>
                <a:cubicBezTo>
                  <a:pt x="9" y="93"/>
                  <a:pt x="9" y="89"/>
                  <a:pt x="10" y="88"/>
                </a:cubicBezTo>
                <a:cubicBezTo>
                  <a:pt x="9" y="85"/>
                  <a:pt x="10" y="89"/>
                  <a:pt x="8" y="89"/>
                </a:cubicBezTo>
                <a:cubicBezTo>
                  <a:pt x="8" y="91"/>
                  <a:pt x="9" y="92"/>
                  <a:pt x="9" y="95"/>
                </a:cubicBezTo>
                <a:cubicBezTo>
                  <a:pt x="10" y="95"/>
                  <a:pt x="10" y="94"/>
                  <a:pt x="11" y="95"/>
                </a:cubicBezTo>
                <a:cubicBezTo>
                  <a:pt x="12" y="98"/>
                  <a:pt x="9" y="99"/>
                  <a:pt x="9" y="99"/>
                </a:cubicBezTo>
                <a:cubicBezTo>
                  <a:pt x="9" y="98"/>
                  <a:pt x="9" y="98"/>
                  <a:pt x="9" y="98"/>
                </a:cubicBezTo>
                <a:cubicBezTo>
                  <a:pt x="8" y="100"/>
                  <a:pt x="9" y="100"/>
                  <a:pt x="9" y="102"/>
                </a:cubicBezTo>
                <a:cubicBezTo>
                  <a:pt x="6" y="103"/>
                  <a:pt x="9" y="99"/>
                  <a:pt x="7" y="98"/>
                </a:cubicBezTo>
                <a:cubicBezTo>
                  <a:pt x="6" y="100"/>
                  <a:pt x="6" y="100"/>
                  <a:pt x="6" y="100"/>
                </a:cubicBezTo>
                <a:cubicBezTo>
                  <a:pt x="5" y="103"/>
                  <a:pt x="7" y="101"/>
                  <a:pt x="6" y="104"/>
                </a:cubicBezTo>
                <a:cubicBezTo>
                  <a:pt x="6" y="103"/>
                  <a:pt x="6" y="103"/>
                  <a:pt x="6" y="103"/>
                </a:cubicBezTo>
                <a:cubicBezTo>
                  <a:pt x="6" y="105"/>
                  <a:pt x="6" y="105"/>
                  <a:pt x="6" y="105"/>
                </a:cubicBezTo>
                <a:cubicBezTo>
                  <a:pt x="7" y="105"/>
                  <a:pt x="8" y="105"/>
                  <a:pt x="8" y="103"/>
                </a:cubicBezTo>
                <a:cubicBezTo>
                  <a:pt x="10" y="105"/>
                  <a:pt x="8" y="105"/>
                  <a:pt x="8" y="107"/>
                </a:cubicBezTo>
                <a:cubicBezTo>
                  <a:pt x="9" y="108"/>
                  <a:pt x="8" y="106"/>
                  <a:pt x="10" y="106"/>
                </a:cubicBezTo>
                <a:cubicBezTo>
                  <a:pt x="11" y="106"/>
                  <a:pt x="10" y="108"/>
                  <a:pt x="11" y="109"/>
                </a:cubicBezTo>
                <a:cubicBezTo>
                  <a:pt x="10" y="112"/>
                  <a:pt x="9" y="110"/>
                  <a:pt x="8" y="111"/>
                </a:cubicBezTo>
                <a:cubicBezTo>
                  <a:pt x="8" y="111"/>
                  <a:pt x="8" y="109"/>
                  <a:pt x="9" y="109"/>
                </a:cubicBezTo>
                <a:cubicBezTo>
                  <a:pt x="8" y="107"/>
                  <a:pt x="6" y="110"/>
                  <a:pt x="5" y="108"/>
                </a:cubicBezTo>
                <a:cubicBezTo>
                  <a:pt x="4" y="110"/>
                  <a:pt x="6" y="110"/>
                  <a:pt x="6" y="111"/>
                </a:cubicBezTo>
                <a:cubicBezTo>
                  <a:pt x="6" y="111"/>
                  <a:pt x="7" y="112"/>
                  <a:pt x="8" y="111"/>
                </a:cubicBezTo>
                <a:cubicBezTo>
                  <a:pt x="11" y="115"/>
                  <a:pt x="5" y="113"/>
                  <a:pt x="5" y="117"/>
                </a:cubicBezTo>
                <a:cubicBezTo>
                  <a:pt x="7" y="116"/>
                  <a:pt x="7" y="122"/>
                  <a:pt x="10" y="119"/>
                </a:cubicBezTo>
                <a:cubicBezTo>
                  <a:pt x="10" y="120"/>
                  <a:pt x="11" y="121"/>
                  <a:pt x="10" y="122"/>
                </a:cubicBezTo>
                <a:cubicBezTo>
                  <a:pt x="9" y="121"/>
                  <a:pt x="9" y="124"/>
                  <a:pt x="8" y="122"/>
                </a:cubicBezTo>
                <a:cubicBezTo>
                  <a:pt x="8" y="123"/>
                  <a:pt x="8" y="123"/>
                  <a:pt x="8" y="123"/>
                </a:cubicBezTo>
                <a:cubicBezTo>
                  <a:pt x="6" y="121"/>
                  <a:pt x="6" y="121"/>
                  <a:pt x="6" y="121"/>
                </a:cubicBezTo>
                <a:cubicBezTo>
                  <a:pt x="5" y="122"/>
                  <a:pt x="4" y="124"/>
                  <a:pt x="3" y="125"/>
                </a:cubicBezTo>
                <a:cubicBezTo>
                  <a:pt x="3" y="126"/>
                  <a:pt x="4" y="124"/>
                  <a:pt x="4" y="126"/>
                </a:cubicBezTo>
                <a:cubicBezTo>
                  <a:pt x="4" y="126"/>
                  <a:pt x="3" y="127"/>
                  <a:pt x="3" y="128"/>
                </a:cubicBezTo>
                <a:cubicBezTo>
                  <a:pt x="4" y="126"/>
                  <a:pt x="5" y="128"/>
                  <a:pt x="5" y="129"/>
                </a:cubicBezTo>
                <a:cubicBezTo>
                  <a:pt x="5" y="131"/>
                  <a:pt x="3" y="132"/>
                  <a:pt x="3" y="132"/>
                </a:cubicBezTo>
                <a:cubicBezTo>
                  <a:pt x="2" y="130"/>
                  <a:pt x="2" y="130"/>
                  <a:pt x="2" y="130"/>
                </a:cubicBezTo>
                <a:cubicBezTo>
                  <a:pt x="3" y="131"/>
                  <a:pt x="1" y="130"/>
                  <a:pt x="1" y="132"/>
                </a:cubicBezTo>
                <a:cubicBezTo>
                  <a:pt x="2" y="132"/>
                  <a:pt x="3" y="133"/>
                  <a:pt x="4" y="134"/>
                </a:cubicBezTo>
                <a:cubicBezTo>
                  <a:pt x="4" y="135"/>
                  <a:pt x="3" y="136"/>
                  <a:pt x="3" y="136"/>
                </a:cubicBezTo>
                <a:cubicBezTo>
                  <a:pt x="3" y="134"/>
                  <a:pt x="3" y="134"/>
                  <a:pt x="3" y="134"/>
                </a:cubicBezTo>
                <a:cubicBezTo>
                  <a:pt x="3" y="135"/>
                  <a:pt x="2" y="135"/>
                  <a:pt x="1" y="135"/>
                </a:cubicBezTo>
                <a:cubicBezTo>
                  <a:pt x="1" y="136"/>
                  <a:pt x="1" y="136"/>
                  <a:pt x="1" y="136"/>
                </a:cubicBezTo>
                <a:cubicBezTo>
                  <a:pt x="0" y="136"/>
                  <a:pt x="0" y="136"/>
                  <a:pt x="0" y="136"/>
                </a:cubicBezTo>
                <a:cubicBezTo>
                  <a:pt x="0" y="136"/>
                  <a:pt x="0" y="136"/>
                  <a:pt x="0" y="136"/>
                </a:cubicBezTo>
                <a:cubicBezTo>
                  <a:pt x="0" y="136"/>
                  <a:pt x="0" y="136"/>
                  <a:pt x="0" y="136"/>
                </a:cubicBezTo>
                <a:cubicBezTo>
                  <a:pt x="0" y="136"/>
                  <a:pt x="0" y="136"/>
                  <a:pt x="0" y="136"/>
                </a:cubicBezTo>
                <a:cubicBezTo>
                  <a:pt x="0" y="136"/>
                  <a:pt x="0" y="136"/>
                  <a:pt x="0" y="136"/>
                </a:cubicBezTo>
                <a:cubicBezTo>
                  <a:pt x="1" y="138"/>
                  <a:pt x="1" y="138"/>
                  <a:pt x="1" y="137"/>
                </a:cubicBezTo>
                <a:cubicBezTo>
                  <a:pt x="2" y="139"/>
                  <a:pt x="4" y="142"/>
                  <a:pt x="8" y="148"/>
                </a:cubicBezTo>
                <a:cubicBezTo>
                  <a:pt x="8" y="148"/>
                  <a:pt x="8" y="148"/>
                  <a:pt x="8" y="148"/>
                </a:cubicBezTo>
                <a:cubicBezTo>
                  <a:pt x="8" y="148"/>
                  <a:pt x="8" y="148"/>
                  <a:pt x="8" y="148"/>
                </a:cubicBezTo>
                <a:cubicBezTo>
                  <a:pt x="8" y="148"/>
                  <a:pt x="8" y="148"/>
                  <a:pt x="8" y="148"/>
                </a:cubicBezTo>
                <a:cubicBezTo>
                  <a:pt x="8" y="148"/>
                  <a:pt x="8" y="148"/>
                  <a:pt x="8" y="148"/>
                </a:cubicBezTo>
                <a:cubicBezTo>
                  <a:pt x="9" y="147"/>
                  <a:pt x="9" y="147"/>
                  <a:pt x="9" y="147"/>
                </a:cubicBezTo>
                <a:cubicBezTo>
                  <a:pt x="10" y="147"/>
                  <a:pt x="10" y="148"/>
                  <a:pt x="9" y="148"/>
                </a:cubicBezTo>
                <a:cubicBezTo>
                  <a:pt x="10" y="147"/>
                  <a:pt x="11" y="148"/>
                  <a:pt x="12" y="148"/>
                </a:cubicBezTo>
                <a:cubicBezTo>
                  <a:pt x="12" y="148"/>
                  <a:pt x="12" y="148"/>
                  <a:pt x="12" y="148"/>
                </a:cubicBezTo>
                <a:cubicBezTo>
                  <a:pt x="13" y="148"/>
                  <a:pt x="15" y="147"/>
                  <a:pt x="15" y="148"/>
                </a:cubicBezTo>
                <a:cubicBezTo>
                  <a:pt x="15" y="146"/>
                  <a:pt x="14" y="148"/>
                  <a:pt x="13" y="147"/>
                </a:cubicBezTo>
                <a:cubicBezTo>
                  <a:pt x="12" y="145"/>
                  <a:pt x="15" y="146"/>
                  <a:pt x="15" y="146"/>
                </a:cubicBezTo>
                <a:cubicBezTo>
                  <a:pt x="15" y="148"/>
                  <a:pt x="18" y="147"/>
                  <a:pt x="19" y="147"/>
                </a:cubicBezTo>
                <a:cubicBezTo>
                  <a:pt x="20" y="148"/>
                  <a:pt x="20" y="148"/>
                  <a:pt x="20" y="149"/>
                </a:cubicBezTo>
                <a:cubicBezTo>
                  <a:pt x="21" y="147"/>
                  <a:pt x="21" y="147"/>
                  <a:pt x="21" y="147"/>
                </a:cubicBezTo>
                <a:cubicBezTo>
                  <a:pt x="21" y="150"/>
                  <a:pt x="24" y="147"/>
                  <a:pt x="25" y="148"/>
                </a:cubicBezTo>
                <a:cubicBezTo>
                  <a:pt x="24" y="149"/>
                  <a:pt x="24" y="150"/>
                  <a:pt x="25" y="150"/>
                </a:cubicBezTo>
                <a:cubicBezTo>
                  <a:pt x="24" y="148"/>
                  <a:pt x="28" y="149"/>
                  <a:pt x="27" y="147"/>
                </a:cubicBezTo>
                <a:cubicBezTo>
                  <a:pt x="30" y="148"/>
                  <a:pt x="26" y="149"/>
                  <a:pt x="27" y="151"/>
                </a:cubicBezTo>
                <a:cubicBezTo>
                  <a:pt x="29" y="150"/>
                  <a:pt x="30" y="152"/>
                  <a:pt x="31" y="151"/>
                </a:cubicBezTo>
                <a:cubicBezTo>
                  <a:pt x="29" y="150"/>
                  <a:pt x="31" y="150"/>
                  <a:pt x="32" y="149"/>
                </a:cubicBezTo>
                <a:cubicBezTo>
                  <a:pt x="34" y="149"/>
                  <a:pt x="31" y="150"/>
                  <a:pt x="33" y="151"/>
                </a:cubicBezTo>
                <a:cubicBezTo>
                  <a:pt x="34" y="150"/>
                  <a:pt x="35" y="149"/>
                  <a:pt x="34" y="148"/>
                </a:cubicBezTo>
                <a:cubicBezTo>
                  <a:pt x="35" y="149"/>
                  <a:pt x="37" y="148"/>
                  <a:pt x="38" y="149"/>
                </a:cubicBezTo>
                <a:cubicBezTo>
                  <a:pt x="39" y="150"/>
                  <a:pt x="35" y="149"/>
                  <a:pt x="36" y="150"/>
                </a:cubicBezTo>
                <a:cubicBezTo>
                  <a:pt x="39" y="151"/>
                  <a:pt x="38" y="148"/>
                  <a:pt x="41" y="148"/>
                </a:cubicBezTo>
                <a:cubicBezTo>
                  <a:pt x="40" y="147"/>
                  <a:pt x="42" y="145"/>
                  <a:pt x="43" y="145"/>
                </a:cubicBezTo>
                <a:cubicBezTo>
                  <a:pt x="46" y="145"/>
                  <a:pt x="42" y="145"/>
                  <a:pt x="43" y="147"/>
                </a:cubicBezTo>
                <a:cubicBezTo>
                  <a:pt x="44" y="147"/>
                  <a:pt x="44" y="147"/>
                  <a:pt x="44" y="147"/>
                </a:cubicBezTo>
                <a:cubicBezTo>
                  <a:pt x="46" y="149"/>
                  <a:pt x="40" y="149"/>
                  <a:pt x="41" y="151"/>
                </a:cubicBezTo>
                <a:cubicBezTo>
                  <a:pt x="43" y="151"/>
                  <a:pt x="43" y="151"/>
                  <a:pt x="43" y="151"/>
                </a:cubicBezTo>
                <a:cubicBezTo>
                  <a:pt x="42" y="151"/>
                  <a:pt x="42" y="152"/>
                  <a:pt x="42" y="153"/>
                </a:cubicBezTo>
                <a:cubicBezTo>
                  <a:pt x="43" y="151"/>
                  <a:pt x="46" y="153"/>
                  <a:pt x="46" y="153"/>
                </a:cubicBezTo>
                <a:cubicBezTo>
                  <a:pt x="46" y="151"/>
                  <a:pt x="45" y="153"/>
                  <a:pt x="45" y="152"/>
                </a:cubicBezTo>
                <a:cubicBezTo>
                  <a:pt x="47" y="152"/>
                  <a:pt x="48" y="150"/>
                  <a:pt x="50" y="151"/>
                </a:cubicBezTo>
                <a:cubicBezTo>
                  <a:pt x="48" y="152"/>
                  <a:pt x="50" y="153"/>
                  <a:pt x="49" y="153"/>
                </a:cubicBezTo>
                <a:cubicBezTo>
                  <a:pt x="51" y="154"/>
                  <a:pt x="50" y="152"/>
                  <a:pt x="52" y="153"/>
                </a:cubicBezTo>
                <a:cubicBezTo>
                  <a:pt x="51" y="153"/>
                  <a:pt x="51" y="153"/>
                  <a:pt x="51" y="153"/>
                </a:cubicBezTo>
                <a:cubicBezTo>
                  <a:pt x="57" y="154"/>
                  <a:pt x="65" y="155"/>
                  <a:pt x="71" y="153"/>
                </a:cubicBezTo>
                <a:cubicBezTo>
                  <a:pt x="72" y="154"/>
                  <a:pt x="73" y="155"/>
                  <a:pt x="76" y="156"/>
                </a:cubicBezTo>
                <a:cubicBezTo>
                  <a:pt x="75" y="155"/>
                  <a:pt x="77" y="155"/>
                  <a:pt x="77" y="154"/>
                </a:cubicBezTo>
                <a:cubicBezTo>
                  <a:pt x="79" y="156"/>
                  <a:pt x="79" y="156"/>
                  <a:pt x="79" y="156"/>
                </a:cubicBezTo>
                <a:cubicBezTo>
                  <a:pt x="80" y="157"/>
                  <a:pt x="83" y="156"/>
                  <a:pt x="85" y="155"/>
                </a:cubicBezTo>
                <a:cubicBezTo>
                  <a:pt x="85" y="156"/>
                  <a:pt x="85" y="156"/>
                  <a:pt x="85" y="156"/>
                </a:cubicBezTo>
                <a:cubicBezTo>
                  <a:pt x="87" y="157"/>
                  <a:pt x="87" y="156"/>
                  <a:pt x="87" y="155"/>
                </a:cubicBezTo>
                <a:cubicBezTo>
                  <a:pt x="88" y="156"/>
                  <a:pt x="88" y="156"/>
                  <a:pt x="88" y="156"/>
                </a:cubicBezTo>
                <a:cubicBezTo>
                  <a:pt x="89" y="155"/>
                  <a:pt x="89" y="155"/>
                  <a:pt x="89" y="155"/>
                </a:cubicBezTo>
                <a:cubicBezTo>
                  <a:pt x="90" y="155"/>
                  <a:pt x="92" y="155"/>
                  <a:pt x="92" y="157"/>
                </a:cubicBezTo>
                <a:cubicBezTo>
                  <a:pt x="93" y="157"/>
                  <a:pt x="93" y="156"/>
                  <a:pt x="93" y="156"/>
                </a:cubicBezTo>
                <a:cubicBezTo>
                  <a:pt x="94" y="157"/>
                  <a:pt x="99" y="157"/>
                  <a:pt x="101" y="157"/>
                </a:cubicBezTo>
                <a:cubicBezTo>
                  <a:pt x="100" y="156"/>
                  <a:pt x="100" y="156"/>
                  <a:pt x="100" y="155"/>
                </a:cubicBezTo>
                <a:cubicBezTo>
                  <a:pt x="101" y="153"/>
                  <a:pt x="101" y="155"/>
                  <a:pt x="102" y="154"/>
                </a:cubicBezTo>
                <a:cubicBezTo>
                  <a:pt x="102" y="155"/>
                  <a:pt x="103" y="156"/>
                  <a:pt x="102" y="156"/>
                </a:cubicBezTo>
                <a:cubicBezTo>
                  <a:pt x="106" y="158"/>
                  <a:pt x="111" y="157"/>
                  <a:pt x="116" y="157"/>
                </a:cubicBezTo>
                <a:cubicBezTo>
                  <a:pt x="117" y="157"/>
                  <a:pt x="117" y="157"/>
                  <a:pt x="117" y="156"/>
                </a:cubicBezTo>
                <a:cubicBezTo>
                  <a:pt x="120" y="158"/>
                  <a:pt x="124" y="156"/>
                  <a:pt x="127" y="157"/>
                </a:cubicBezTo>
                <a:cubicBezTo>
                  <a:pt x="127" y="156"/>
                  <a:pt x="128" y="154"/>
                  <a:pt x="129" y="154"/>
                </a:cubicBezTo>
                <a:cubicBezTo>
                  <a:pt x="131" y="153"/>
                  <a:pt x="130" y="156"/>
                  <a:pt x="132" y="157"/>
                </a:cubicBezTo>
                <a:cubicBezTo>
                  <a:pt x="133" y="156"/>
                  <a:pt x="135" y="156"/>
                  <a:pt x="135" y="156"/>
                </a:cubicBezTo>
                <a:cubicBezTo>
                  <a:pt x="135" y="156"/>
                  <a:pt x="135" y="156"/>
                  <a:pt x="135" y="156"/>
                </a:cubicBezTo>
                <a:cubicBezTo>
                  <a:pt x="136" y="155"/>
                  <a:pt x="138" y="155"/>
                  <a:pt x="139" y="155"/>
                </a:cubicBezTo>
                <a:cubicBezTo>
                  <a:pt x="139" y="156"/>
                  <a:pt x="139" y="156"/>
                  <a:pt x="139" y="156"/>
                </a:cubicBezTo>
                <a:cubicBezTo>
                  <a:pt x="140" y="156"/>
                  <a:pt x="142" y="156"/>
                  <a:pt x="143" y="156"/>
                </a:cubicBezTo>
                <a:cubicBezTo>
                  <a:pt x="143" y="155"/>
                  <a:pt x="146" y="156"/>
                  <a:pt x="147" y="154"/>
                </a:cubicBezTo>
                <a:cubicBezTo>
                  <a:pt x="147" y="155"/>
                  <a:pt x="146" y="155"/>
                  <a:pt x="147" y="155"/>
                </a:cubicBezTo>
                <a:cubicBezTo>
                  <a:pt x="147" y="154"/>
                  <a:pt x="147" y="154"/>
                  <a:pt x="147" y="154"/>
                </a:cubicBezTo>
                <a:cubicBezTo>
                  <a:pt x="149" y="154"/>
                  <a:pt x="149" y="154"/>
                  <a:pt x="149" y="154"/>
                </a:cubicBezTo>
                <a:cubicBezTo>
                  <a:pt x="149" y="155"/>
                  <a:pt x="149" y="155"/>
                  <a:pt x="148" y="156"/>
                </a:cubicBezTo>
                <a:cubicBezTo>
                  <a:pt x="150" y="156"/>
                  <a:pt x="149" y="155"/>
                  <a:pt x="150" y="154"/>
                </a:cubicBezTo>
                <a:cubicBezTo>
                  <a:pt x="151" y="153"/>
                  <a:pt x="151" y="154"/>
                  <a:pt x="152" y="155"/>
                </a:cubicBezTo>
                <a:cubicBezTo>
                  <a:pt x="152" y="155"/>
                  <a:pt x="151" y="154"/>
                  <a:pt x="151" y="155"/>
                </a:cubicBezTo>
                <a:cubicBezTo>
                  <a:pt x="150" y="156"/>
                  <a:pt x="152" y="155"/>
                  <a:pt x="152" y="156"/>
                </a:cubicBezTo>
                <a:cubicBezTo>
                  <a:pt x="152" y="156"/>
                  <a:pt x="152" y="154"/>
                  <a:pt x="153" y="154"/>
                </a:cubicBezTo>
                <a:cubicBezTo>
                  <a:pt x="154" y="154"/>
                  <a:pt x="157" y="154"/>
                  <a:pt x="157" y="155"/>
                </a:cubicBezTo>
                <a:cubicBezTo>
                  <a:pt x="158" y="154"/>
                  <a:pt x="159" y="154"/>
                  <a:pt x="159" y="154"/>
                </a:cubicBezTo>
                <a:cubicBezTo>
                  <a:pt x="158" y="153"/>
                  <a:pt x="157" y="153"/>
                  <a:pt x="157" y="153"/>
                </a:cubicBezTo>
                <a:cubicBezTo>
                  <a:pt x="157" y="152"/>
                  <a:pt x="159" y="152"/>
                  <a:pt x="159" y="152"/>
                </a:cubicBezTo>
                <a:cubicBezTo>
                  <a:pt x="159" y="153"/>
                  <a:pt x="159" y="153"/>
                  <a:pt x="159" y="153"/>
                </a:cubicBezTo>
                <a:cubicBezTo>
                  <a:pt x="159" y="152"/>
                  <a:pt x="161" y="152"/>
                  <a:pt x="160" y="152"/>
                </a:cubicBezTo>
                <a:cubicBezTo>
                  <a:pt x="162" y="153"/>
                  <a:pt x="162" y="153"/>
                  <a:pt x="162" y="153"/>
                </a:cubicBezTo>
                <a:cubicBezTo>
                  <a:pt x="162" y="152"/>
                  <a:pt x="164" y="152"/>
                  <a:pt x="165" y="151"/>
                </a:cubicBezTo>
                <a:cubicBezTo>
                  <a:pt x="166" y="153"/>
                  <a:pt x="165" y="154"/>
                  <a:pt x="167" y="154"/>
                </a:cubicBezTo>
                <a:cubicBezTo>
                  <a:pt x="169" y="152"/>
                  <a:pt x="169" y="152"/>
                  <a:pt x="169" y="152"/>
                </a:cubicBezTo>
                <a:cubicBezTo>
                  <a:pt x="170" y="152"/>
                  <a:pt x="171" y="152"/>
                  <a:pt x="170" y="153"/>
                </a:cubicBezTo>
                <a:cubicBezTo>
                  <a:pt x="174" y="153"/>
                  <a:pt x="174" y="149"/>
                  <a:pt x="177" y="150"/>
                </a:cubicBezTo>
                <a:cubicBezTo>
                  <a:pt x="176" y="152"/>
                  <a:pt x="177" y="152"/>
                  <a:pt x="179" y="152"/>
                </a:cubicBezTo>
                <a:cubicBezTo>
                  <a:pt x="179" y="152"/>
                  <a:pt x="179" y="151"/>
                  <a:pt x="179" y="151"/>
                </a:cubicBezTo>
                <a:cubicBezTo>
                  <a:pt x="179" y="150"/>
                  <a:pt x="179" y="152"/>
                  <a:pt x="177" y="151"/>
                </a:cubicBezTo>
                <a:cubicBezTo>
                  <a:pt x="177" y="150"/>
                  <a:pt x="178" y="151"/>
                  <a:pt x="179" y="150"/>
                </a:cubicBezTo>
                <a:cubicBezTo>
                  <a:pt x="182" y="153"/>
                  <a:pt x="188" y="149"/>
                  <a:pt x="193" y="149"/>
                </a:cubicBezTo>
                <a:cubicBezTo>
                  <a:pt x="192" y="148"/>
                  <a:pt x="194" y="149"/>
                  <a:pt x="195" y="148"/>
                </a:cubicBezTo>
                <a:cubicBezTo>
                  <a:pt x="195" y="150"/>
                  <a:pt x="198" y="147"/>
                  <a:pt x="199" y="148"/>
                </a:cubicBezTo>
                <a:cubicBezTo>
                  <a:pt x="198" y="146"/>
                  <a:pt x="198" y="146"/>
                  <a:pt x="198" y="146"/>
                </a:cubicBezTo>
                <a:cubicBezTo>
                  <a:pt x="201" y="147"/>
                  <a:pt x="202" y="143"/>
                  <a:pt x="204" y="144"/>
                </a:cubicBezTo>
                <a:cubicBezTo>
                  <a:pt x="205" y="144"/>
                  <a:pt x="203" y="146"/>
                  <a:pt x="203" y="146"/>
                </a:cubicBezTo>
                <a:cubicBezTo>
                  <a:pt x="205" y="147"/>
                  <a:pt x="208" y="143"/>
                  <a:pt x="210" y="145"/>
                </a:cubicBezTo>
                <a:cubicBezTo>
                  <a:pt x="210" y="144"/>
                  <a:pt x="209" y="143"/>
                  <a:pt x="211" y="142"/>
                </a:cubicBezTo>
                <a:cubicBezTo>
                  <a:pt x="212" y="142"/>
                  <a:pt x="215" y="142"/>
                  <a:pt x="215" y="142"/>
                </a:cubicBezTo>
                <a:cubicBezTo>
                  <a:pt x="216" y="142"/>
                  <a:pt x="216" y="141"/>
                  <a:pt x="218" y="141"/>
                </a:cubicBezTo>
                <a:cubicBezTo>
                  <a:pt x="218" y="142"/>
                  <a:pt x="217" y="142"/>
                  <a:pt x="217" y="142"/>
                </a:cubicBezTo>
                <a:cubicBezTo>
                  <a:pt x="219" y="142"/>
                  <a:pt x="220" y="141"/>
                  <a:pt x="222" y="140"/>
                </a:cubicBezTo>
                <a:cubicBezTo>
                  <a:pt x="223" y="140"/>
                  <a:pt x="223" y="140"/>
                  <a:pt x="223" y="140"/>
                </a:cubicBezTo>
                <a:cubicBezTo>
                  <a:pt x="228" y="137"/>
                  <a:pt x="226" y="138"/>
                  <a:pt x="227" y="137"/>
                </a:cubicBezTo>
                <a:cubicBezTo>
                  <a:pt x="228" y="135"/>
                  <a:pt x="230" y="133"/>
                  <a:pt x="230" y="132"/>
                </a:cubicBezTo>
                <a:cubicBezTo>
                  <a:pt x="229" y="130"/>
                  <a:pt x="232" y="128"/>
                  <a:pt x="230" y="128"/>
                </a:cubicBezTo>
                <a:cubicBezTo>
                  <a:pt x="230" y="128"/>
                  <a:pt x="231" y="127"/>
                  <a:pt x="231" y="127"/>
                </a:cubicBezTo>
                <a:cubicBezTo>
                  <a:pt x="231" y="126"/>
                  <a:pt x="229" y="125"/>
                  <a:pt x="229" y="124"/>
                </a:cubicBezTo>
                <a:cubicBezTo>
                  <a:pt x="231" y="125"/>
                  <a:pt x="231" y="125"/>
                  <a:pt x="231" y="125"/>
                </a:cubicBezTo>
                <a:cubicBezTo>
                  <a:pt x="232" y="125"/>
                  <a:pt x="232" y="122"/>
                  <a:pt x="233" y="121"/>
                </a:cubicBezTo>
                <a:cubicBezTo>
                  <a:pt x="231" y="122"/>
                  <a:pt x="233" y="120"/>
                  <a:pt x="232" y="120"/>
                </a:cubicBezTo>
                <a:cubicBezTo>
                  <a:pt x="232" y="118"/>
                  <a:pt x="232" y="118"/>
                  <a:pt x="232" y="118"/>
                </a:cubicBezTo>
                <a:cubicBezTo>
                  <a:pt x="232" y="116"/>
                  <a:pt x="231" y="118"/>
                  <a:pt x="231" y="115"/>
                </a:cubicBezTo>
                <a:cubicBezTo>
                  <a:pt x="231" y="114"/>
                  <a:pt x="233" y="115"/>
                  <a:pt x="233" y="116"/>
                </a:cubicBezTo>
                <a:cubicBezTo>
                  <a:pt x="234" y="114"/>
                  <a:pt x="233" y="113"/>
                  <a:pt x="233" y="112"/>
                </a:cubicBezTo>
                <a:cubicBezTo>
                  <a:pt x="233" y="112"/>
                  <a:pt x="233" y="112"/>
                  <a:pt x="233" y="112"/>
                </a:cubicBezTo>
                <a:cubicBezTo>
                  <a:pt x="233" y="112"/>
                  <a:pt x="233" y="112"/>
                  <a:pt x="233" y="112"/>
                </a:cubicBezTo>
                <a:cubicBezTo>
                  <a:pt x="233" y="111"/>
                  <a:pt x="233" y="111"/>
                  <a:pt x="233" y="110"/>
                </a:cubicBezTo>
                <a:cubicBezTo>
                  <a:pt x="233" y="110"/>
                  <a:pt x="233" y="110"/>
                  <a:pt x="233" y="110"/>
                </a:cubicBezTo>
                <a:cubicBezTo>
                  <a:pt x="233" y="111"/>
                  <a:pt x="233" y="111"/>
                  <a:pt x="233" y="111"/>
                </a:cubicBezTo>
                <a:cubicBezTo>
                  <a:pt x="233" y="111"/>
                  <a:pt x="233" y="111"/>
                  <a:pt x="233" y="110"/>
                </a:cubicBezTo>
                <a:cubicBezTo>
                  <a:pt x="234" y="110"/>
                  <a:pt x="234" y="110"/>
                  <a:pt x="234" y="110"/>
                </a:cubicBezTo>
                <a:cubicBezTo>
                  <a:pt x="234" y="109"/>
                  <a:pt x="234" y="109"/>
                  <a:pt x="234" y="109"/>
                </a:cubicBezTo>
                <a:cubicBezTo>
                  <a:pt x="235" y="109"/>
                  <a:pt x="235" y="109"/>
                  <a:pt x="235" y="109"/>
                </a:cubicBezTo>
                <a:cubicBezTo>
                  <a:pt x="235" y="108"/>
                  <a:pt x="234" y="106"/>
                  <a:pt x="234" y="106"/>
                </a:cubicBezTo>
                <a:cubicBezTo>
                  <a:pt x="235" y="102"/>
                  <a:pt x="235" y="96"/>
                  <a:pt x="234" y="94"/>
                </a:cubicBezTo>
                <a:cubicBezTo>
                  <a:pt x="234" y="94"/>
                  <a:pt x="235" y="94"/>
                  <a:pt x="234" y="94"/>
                </a:cubicBezTo>
                <a:cubicBezTo>
                  <a:pt x="234" y="93"/>
                  <a:pt x="233" y="91"/>
                  <a:pt x="234" y="91"/>
                </a:cubicBezTo>
                <a:cubicBezTo>
                  <a:pt x="234" y="90"/>
                  <a:pt x="235" y="90"/>
                  <a:pt x="235" y="88"/>
                </a:cubicBezTo>
                <a:cubicBezTo>
                  <a:pt x="235" y="88"/>
                  <a:pt x="234" y="88"/>
                  <a:pt x="234" y="88"/>
                </a:cubicBezTo>
                <a:cubicBezTo>
                  <a:pt x="236" y="85"/>
                  <a:pt x="233" y="81"/>
                  <a:pt x="234" y="77"/>
                </a:cubicBezTo>
                <a:cubicBezTo>
                  <a:pt x="235" y="78"/>
                  <a:pt x="235" y="78"/>
                  <a:pt x="235" y="79"/>
                </a:cubicBezTo>
                <a:cubicBezTo>
                  <a:pt x="235" y="76"/>
                  <a:pt x="235" y="73"/>
                  <a:pt x="233" y="70"/>
                </a:cubicBezTo>
                <a:cubicBezTo>
                  <a:pt x="234" y="71"/>
                  <a:pt x="234" y="71"/>
                  <a:pt x="235" y="71"/>
                </a:cubicBezTo>
                <a:close/>
                <a:moveTo>
                  <a:pt x="233" y="107"/>
                </a:moveTo>
                <a:cubicBezTo>
                  <a:pt x="233" y="107"/>
                  <a:pt x="233" y="108"/>
                  <a:pt x="233" y="108"/>
                </a:cubicBezTo>
                <a:cubicBezTo>
                  <a:pt x="233" y="108"/>
                  <a:pt x="233" y="107"/>
                  <a:pt x="233" y="107"/>
                </a:cubicBezTo>
                <a:close/>
              </a:path>
            </a:pathLst>
          </a:custGeom>
          <a:solidFill>
            <a:schemeClr val="accent2"/>
          </a:solidFill>
          <a:ln w="9525">
            <a:noFill/>
            <a:round/>
            <a:headEnd/>
            <a:tailEnd/>
          </a:ln>
        </p:spPr>
        <p:txBody>
          <a:bodyPr lIns="36000" tIns="72000" rIns="36000" bIns="36000" anchor="ctr" anchorCtr="1"/>
          <a:lstStyle>
            <a:lvl1pPr>
              <a:spcBef>
                <a:spcPct val="20000"/>
              </a:spcBef>
              <a:buClr>
                <a:srgbClr val="FFAA19"/>
              </a:buClr>
              <a:buFont typeface="Arial" charset="0"/>
              <a:buChar char="•"/>
              <a:defRPr sz="2400">
                <a:solidFill>
                  <a:schemeClr val="tx1"/>
                </a:solidFill>
                <a:latin typeface="Arial" charset="0"/>
              </a:defRPr>
            </a:lvl1pPr>
            <a:lvl2pPr marL="742950" indent="-285750">
              <a:spcBef>
                <a:spcPct val="20000"/>
              </a:spcBef>
              <a:buClr>
                <a:srgbClr val="FFAA19"/>
              </a:buClr>
              <a:buFont typeface="Arial" charset="0"/>
              <a:buChar char="•"/>
              <a:defRPr sz="2000">
                <a:solidFill>
                  <a:schemeClr val="tx1"/>
                </a:solidFill>
                <a:latin typeface="Arial" charset="0"/>
              </a:defRPr>
            </a:lvl2pPr>
            <a:lvl3pPr marL="1143000" indent="-228600">
              <a:spcBef>
                <a:spcPct val="20000"/>
              </a:spcBef>
              <a:buClr>
                <a:srgbClr val="FFAA19"/>
              </a:buClr>
              <a:buFont typeface="Arial" charset="0"/>
              <a:buChar char="•"/>
              <a:defRPr>
                <a:solidFill>
                  <a:schemeClr val="tx1"/>
                </a:solidFill>
                <a:latin typeface="Arial" charset="0"/>
              </a:defRPr>
            </a:lvl3pPr>
            <a:lvl4pPr marL="1600200" indent="-228600">
              <a:spcBef>
                <a:spcPct val="20000"/>
              </a:spcBef>
              <a:buClr>
                <a:srgbClr val="FFAA19"/>
              </a:buClr>
              <a:buFont typeface="Arial" charset="0"/>
              <a:buChar char="•"/>
              <a:defRPr sz="1600">
                <a:solidFill>
                  <a:schemeClr val="tx1"/>
                </a:solidFill>
                <a:latin typeface="Arial" charset="0"/>
              </a:defRPr>
            </a:lvl4pPr>
            <a:lvl5pPr marL="2057400" indent="-228600">
              <a:spcBef>
                <a:spcPct val="20000"/>
              </a:spcBef>
              <a:buClr>
                <a:srgbClr val="FFAA19"/>
              </a:buClr>
              <a:buFont typeface="Arial" charset="0"/>
              <a:buChar char="•"/>
              <a:defRPr sz="1600">
                <a:solidFill>
                  <a:schemeClr val="tx1"/>
                </a:solidFill>
                <a:latin typeface="Arial" charset="0"/>
              </a:defRPr>
            </a:lvl5pPr>
            <a:lvl6pPr marL="2514600" indent="-228600" fontAlgn="base">
              <a:spcBef>
                <a:spcPct val="20000"/>
              </a:spcBef>
              <a:spcAft>
                <a:spcPct val="0"/>
              </a:spcAft>
              <a:buClr>
                <a:srgbClr val="FFAA19"/>
              </a:buClr>
              <a:buFont typeface="Arial" charset="0"/>
              <a:buChar char="•"/>
              <a:defRPr sz="1600">
                <a:solidFill>
                  <a:schemeClr val="tx1"/>
                </a:solidFill>
                <a:latin typeface="Arial" charset="0"/>
              </a:defRPr>
            </a:lvl6pPr>
            <a:lvl7pPr marL="2971800" indent="-228600" fontAlgn="base">
              <a:spcBef>
                <a:spcPct val="20000"/>
              </a:spcBef>
              <a:spcAft>
                <a:spcPct val="0"/>
              </a:spcAft>
              <a:buClr>
                <a:srgbClr val="FFAA19"/>
              </a:buClr>
              <a:buFont typeface="Arial" charset="0"/>
              <a:buChar char="•"/>
              <a:defRPr sz="1600">
                <a:solidFill>
                  <a:schemeClr val="tx1"/>
                </a:solidFill>
                <a:latin typeface="Arial" charset="0"/>
              </a:defRPr>
            </a:lvl7pPr>
            <a:lvl8pPr marL="3429000" indent="-228600" fontAlgn="base">
              <a:spcBef>
                <a:spcPct val="20000"/>
              </a:spcBef>
              <a:spcAft>
                <a:spcPct val="0"/>
              </a:spcAft>
              <a:buClr>
                <a:srgbClr val="FFAA19"/>
              </a:buClr>
              <a:buFont typeface="Arial" charset="0"/>
              <a:buChar char="•"/>
              <a:defRPr sz="1600">
                <a:solidFill>
                  <a:schemeClr val="tx1"/>
                </a:solidFill>
                <a:latin typeface="Arial" charset="0"/>
              </a:defRPr>
            </a:lvl8pPr>
            <a:lvl9pPr marL="3886200" indent="-228600" fontAlgn="base">
              <a:spcBef>
                <a:spcPct val="20000"/>
              </a:spcBef>
              <a:spcAft>
                <a:spcPct val="0"/>
              </a:spcAft>
              <a:buClr>
                <a:srgbClr val="FFAA19"/>
              </a:buClr>
              <a:buFont typeface="Arial" charset="0"/>
              <a:buChar char="•"/>
              <a:defRPr sz="1600">
                <a:solidFill>
                  <a:schemeClr val="tx1"/>
                </a:solidFill>
                <a:latin typeface="Arial" charset="0"/>
              </a:defRPr>
            </a:lvl9pPr>
          </a:lstStyle>
          <a:p>
            <a:pPr algn="ctr" eaLnBrk="1" hangingPunct="1">
              <a:spcBef>
                <a:spcPct val="0"/>
              </a:spcBef>
              <a:buClrTx/>
              <a:buFontTx/>
              <a:buNone/>
            </a:pPr>
            <a:r>
              <a:rPr lang="en-US" altLang="pl-PL" sz="1800" b="1" dirty="0">
                <a:latin typeface="+mn-lt"/>
                <a:cs typeface="Arial" charset="0"/>
              </a:rPr>
              <a:t>Ébullition médiatique</a:t>
            </a:r>
          </a:p>
          <a:p>
            <a:pPr algn="ctr" eaLnBrk="1" hangingPunct="1">
              <a:spcBef>
                <a:spcPct val="0"/>
              </a:spcBef>
              <a:buClrTx/>
              <a:buFontTx/>
              <a:buNone/>
            </a:pPr>
            <a:r>
              <a:rPr lang="en-US" altLang="pl-PL" sz="1800" b="1" dirty="0">
                <a:latin typeface="+mn-lt"/>
                <a:cs typeface="Arial" charset="0"/>
              </a:rPr>
              <a:t>39 cas</a:t>
            </a:r>
          </a:p>
        </p:txBody>
      </p:sp>
      <p:sp>
        <p:nvSpPr>
          <p:cNvPr id="11" name="Freeform 19"/>
          <p:cNvSpPr>
            <a:spLocks noEditPoints="1"/>
          </p:cNvSpPr>
          <p:nvPr/>
        </p:nvSpPr>
        <p:spPr bwMode="auto">
          <a:xfrm>
            <a:off x="5747052" y="3627925"/>
            <a:ext cx="1048882" cy="691969"/>
          </a:xfrm>
          <a:custGeom>
            <a:avLst/>
            <a:gdLst>
              <a:gd name="T0" fmla="*/ 2147483646 w 236"/>
              <a:gd name="T1" fmla="*/ 2147483646 h 158"/>
              <a:gd name="T2" fmla="*/ 2147483646 w 236"/>
              <a:gd name="T3" fmla="*/ 2147483646 h 158"/>
              <a:gd name="T4" fmla="*/ 2147483646 w 236"/>
              <a:gd name="T5" fmla="*/ 2147483646 h 158"/>
              <a:gd name="T6" fmla="*/ 2147483646 w 236"/>
              <a:gd name="T7" fmla="*/ 2147483646 h 158"/>
              <a:gd name="T8" fmla="*/ 2147483646 w 236"/>
              <a:gd name="T9" fmla="*/ 2147483646 h 158"/>
              <a:gd name="T10" fmla="*/ 2147483646 w 236"/>
              <a:gd name="T11" fmla="*/ 2147483646 h 158"/>
              <a:gd name="T12" fmla="*/ 2147483646 w 236"/>
              <a:gd name="T13" fmla="*/ 2147483646 h 158"/>
              <a:gd name="T14" fmla="*/ 2147483646 w 236"/>
              <a:gd name="T15" fmla="*/ 2147483646 h 158"/>
              <a:gd name="T16" fmla="*/ 2147483646 w 236"/>
              <a:gd name="T17" fmla="*/ 2147483646 h 158"/>
              <a:gd name="T18" fmla="*/ 2147483646 w 236"/>
              <a:gd name="T19" fmla="*/ 2147483646 h 158"/>
              <a:gd name="T20" fmla="*/ 2147483646 w 236"/>
              <a:gd name="T21" fmla="*/ 2147483646 h 158"/>
              <a:gd name="T22" fmla="*/ 2147483646 w 236"/>
              <a:gd name="T23" fmla="*/ 2147483646 h 158"/>
              <a:gd name="T24" fmla="*/ 2147483646 w 236"/>
              <a:gd name="T25" fmla="*/ 2147483646 h 158"/>
              <a:gd name="T26" fmla="*/ 2147483646 w 236"/>
              <a:gd name="T27" fmla="*/ 2147483646 h 158"/>
              <a:gd name="T28" fmla="*/ 2147483646 w 236"/>
              <a:gd name="T29" fmla="*/ 2147483646 h 158"/>
              <a:gd name="T30" fmla="*/ 2147483646 w 236"/>
              <a:gd name="T31" fmla="*/ 2147483646 h 158"/>
              <a:gd name="T32" fmla="*/ 2147483646 w 236"/>
              <a:gd name="T33" fmla="*/ 2147483646 h 158"/>
              <a:gd name="T34" fmla="*/ 2147483646 w 236"/>
              <a:gd name="T35" fmla="*/ 2147483646 h 158"/>
              <a:gd name="T36" fmla="*/ 2147483646 w 236"/>
              <a:gd name="T37" fmla="*/ 2147483646 h 158"/>
              <a:gd name="T38" fmla="*/ 2147483646 w 236"/>
              <a:gd name="T39" fmla="*/ 2147483646 h 158"/>
              <a:gd name="T40" fmla="*/ 2147483646 w 236"/>
              <a:gd name="T41" fmla="*/ 2147483646 h 158"/>
              <a:gd name="T42" fmla="*/ 2147483646 w 236"/>
              <a:gd name="T43" fmla="*/ 2147483646 h 158"/>
              <a:gd name="T44" fmla="*/ 2147483646 w 236"/>
              <a:gd name="T45" fmla="*/ 2147483646 h 158"/>
              <a:gd name="T46" fmla="*/ 2147483646 w 236"/>
              <a:gd name="T47" fmla="*/ 2147483646 h 158"/>
              <a:gd name="T48" fmla="*/ 2147483646 w 236"/>
              <a:gd name="T49" fmla="*/ 2147483646 h 158"/>
              <a:gd name="T50" fmla="*/ 2147483646 w 236"/>
              <a:gd name="T51" fmla="*/ 2147483646 h 158"/>
              <a:gd name="T52" fmla="*/ 2147483646 w 236"/>
              <a:gd name="T53" fmla="*/ 2147483646 h 158"/>
              <a:gd name="T54" fmla="*/ 2147483646 w 236"/>
              <a:gd name="T55" fmla="*/ 2147483646 h 158"/>
              <a:gd name="T56" fmla="*/ 2147483646 w 236"/>
              <a:gd name="T57" fmla="*/ 2147483646 h 158"/>
              <a:gd name="T58" fmla="*/ 2147483646 w 236"/>
              <a:gd name="T59" fmla="*/ 2147483646 h 158"/>
              <a:gd name="T60" fmla="*/ 2147483646 w 236"/>
              <a:gd name="T61" fmla="*/ 2147483646 h 158"/>
              <a:gd name="T62" fmla="*/ 2147483646 w 236"/>
              <a:gd name="T63" fmla="*/ 2147483646 h 158"/>
              <a:gd name="T64" fmla="*/ 2147483646 w 236"/>
              <a:gd name="T65" fmla="*/ 2147483646 h 158"/>
              <a:gd name="T66" fmla="*/ 2147483646 w 236"/>
              <a:gd name="T67" fmla="*/ 2147483646 h 158"/>
              <a:gd name="T68" fmla="*/ 0 w 236"/>
              <a:gd name="T69" fmla="*/ 2147483646 h 158"/>
              <a:gd name="T70" fmla="*/ 2147483646 w 236"/>
              <a:gd name="T71" fmla="*/ 2147483646 h 158"/>
              <a:gd name="T72" fmla="*/ 2147483646 w 236"/>
              <a:gd name="T73" fmla="*/ 2147483646 h 158"/>
              <a:gd name="T74" fmla="*/ 2147483646 w 236"/>
              <a:gd name="T75" fmla="*/ 2147483646 h 158"/>
              <a:gd name="T76" fmla="*/ 2147483646 w 236"/>
              <a:gd name="T77" fmla="*/ 2147483646 h 158"/>
              <a:gd name="T78" fmla="*/ 2147483646 w 236"/>
              <a:gd name="T79" fmla="*/ 2147483646 h 158"/>
              <a:gd name="T80" fmla="*/ 2147483646 w 236"/>
              <a:gd name="T81" fmla="*/ 2147483646 h 158"/>
              <a:gd name="T82" fmla="*/ 2147483646 w 236"/>
              <a:gd name="T83" fmla="*/ 2147483646 h 158"/>
              <a:gd name="T84" fmla="*/ 2147483646 w 236"/>
              <a:gd name="T85" fmla="*/ 2147483646 h 158"/>
              <a:gd name="T86" fmla="*/ 2147483646 w 236"/>
              <a:gd name="T87" fmla="*/ 2147483646 h 158"/>
              <a:gd name="T88" fmla="*/ 2147483646 w 236"/>
              <a:gd name="T89" fmla="*/ 2147483646 h 158"/>
              <a:gd name="T90" fmla="*/ 2147483646 w 236"/>
              <a:gd name="T91" fmla="*/ 2147483646 h 158"/>
              <a:gd name="T92" fmla="*/ 2147483646 w 236"/>
              <a:gd name="T93" fmla="*/ 2147483646 h 158"/>
              <a:gd name="T94" fmla="*/ 2147483646 w 236"/>
              <a:gd name="T95" fmla="*/ 2147483646 h 158"/>
              <a:gd name="T96" fmla="*/ 2147483646 w 236"/>
              <a:gd name="T97" fmla="*/ 2147483646 h 158"/>
              <a:gd name="T98" fmla="*/ 2147483646 w 236"/>
              <a:gd name="T99" fmla="*/ 2147483646 h 158"/>
              <a:gd name="T100" fmla="*/ 2147483646 w 236"/>
              <a:gd name="T101" fmla="*/ 2147483646 h 158"/>
              <a:gd name="T102" fmla="*/ 2147483646 w 236"/>
              <a:gd name="T103" fmla="*/ 2147483646 h 158"/>
              <a:gd name="T104" fmla="*/ 2147483646 w 236"/>
              <a:gd name="T105" fmla="*/ 2147483646 h 158"/>
              <a:gd name="T106" fmla="*/ 2147483646 w 236"/>
              <a:gd name="T107" fmla="*/ 2147483646 h 158"/>
              <a:gd name="T108" fmla="*/ 2147483646 w 236"/>
              <a:gd name="T109" fmla="*/ 2147483646 h 158"/>
              <a:gd name="T110" fmla="*/ 2147483646 w 236"/>
              <a:gd name="T111" fmla="*/ 2147483646 h 158"/>
              <a:gd name="T112" fmla="*/ 2147483646 w 236"/>
              <a:gd name="T113" fmla="*/ 2147483646 h 158"/>
              <a:gd name="T114" fmla="*/ 2147483646 w 236"/>
              <a:gd name="T115" fmla="*/ 2147483646 h 158"/>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36"/>
              <a:gd name="T175" fmla="*/ 0 h 158"/>
              <a:gd name="T176" fmla="*/ 236 w 236"/>
              <a:gd name="T177" fmla="*/ 158 h 158"/>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36" h="158">
                <a:moveTo>
                  <a:pt x="235" y="71"/>
                </a:moveTo>
                <a:cubicBezTo>
                  <a:pt x="235" y="69"/>
                  <a:pt x="234" y="67"/>
                  <a:pt x="233" y="66"/>
                </a:cubicBezTo>
                <a:cubicBezTo>
                  <a:pt x="233" y="67"/>
                  <a:pt x="234" y="66"/>
                  <a:pt x="234" y="67"/>
                </a:cubicBezTo>
                <a:cubicBezTo>
                  <a:pt x="233" y="68"/>
                  <a:pt x="232" y="66"/>
                  <a:pt x="232" y="65"/>
                </a:cubicBezTo>
                <a:cubicBezTo>
                  <a:pt x="232" y="65"/>
                  <a:pt x="232" y="65"/>
                  <a:pt x="232" y="65"/>
                </a:cubicBezTo>
                <a:cubicBezTo>
                  <a:pt x="232" y="63"/>
                  <a:pt x="232" y="62"/>
                  <a:pt x="232" y="61"/>
                </a:cubicBezTo>
                <a:cubicBezTo>
                  <a:pt x="232" y="59"/>
                  <a:pt x="232" y="62"/>
                  <a:pt x="233" y="61"/>
                </a:cubicBezTo>
                <a:cubicBezTo>
                  <a:pt x="234" y="61"/>
                  <a:pt x="234" y="57"/>
                  <a:pt x="234" y="56"/>
                </a:cubicBezTo>
                <a:cubicBezTo>
                  <a:pt x="234" y="56"/>
                  <a:pt x="233" y="55"/>
                  <a:pt x="233" y="55"/>
                </a:cubicBezTo>
                <a:cubicBezTo>
                  <a:pt x="232" y="54"/>
                  <a:pt x="234" y="54"/>
                  <a:pt x="234" y="53"/>
                </a:cubicBezTo>
                <a:cubicBezTo>
                  <a:pt x="231" y="49"/>
                  <a:pt x="231" y="49"/>
                  <a:pt x="231" y="49"/>
                </a:cubicBezTo>
                <a:cubicBezTo>
                  <a:pt x="231" y="49"/>
                  <a:pt x="232" y="48"/>
                  <a:pt x="233" y="49"/>
                </a:cubicBezTo>
                <a:cubicBezTo>
                  <a:pt x="232" y="46"/>
                  <a:pt x="230" y="44"/>
                  <a:pt x="229" y="42"/>
                </a:cubicBezTo>
                <a:cubicBezTo>
                  <a:pt x="230" y="41"/>
                  <a:pt x="229" y="38"/>
                  <a:pt x="229" y="37"/>
                </a:cubicBezTo>
                <a:cubicBezTo>
                  <a:pt x="230" y="36"/>
                  <a:pt x="229" y="38"/>
                  <a:pt x="229" y="38"/>
                </a:cubicBezTo>
                <a:cubicBezTo>
                  <a:pt x="230" y="36"/>
                  <a:pt x="230" y="36"/>
                  <a:pt x="230" y="36"/>
                </a:cubicBezTo>
                <a:cubicBezTo>
                  <a:pt x="231" y="39"/>
                  <a:pt x="232" y="36"/>
                  <a:pt x="233" y="37"/>
                </a:cubicBezTo>
                <a:cubicBezTo>
                  <a:pt x="232" y="36"/>
                  <a:pt x="233" y="32"/>
                  <a:pt x="233" y="29"/>
                </a:cubicBezTo>
                <a:cubicBezTo>
                  <a:pt x="231" y="31"/>
                  <a:pt x="232" y="26"/>
                  <a:pt x="230" y="26"/>
                </a:cubicBezTo>
                <a:cubicBezTo>
                  <a:pt x="230" y="23"/>
                  <a:pt x="232" y="24"/>
                  <a:pt x="232" y="23"/>
                </a:cubicBezTo>
                <a:cubicBezTo>
                  <a:pt x="231" y="20"/>
                  <a:pt x="231" y="17"/>
                  <a:pt x="231" y="14"/>
                </a:cubicBezTo>
                <a:cubicBezTo>
                  <a:pt x="232" y="15"/>
                  <a:pt x="233" y="15"/>
                  <a:pt x="231" y="14"/>
                </a:cubicBezTo>
                <a:cubicBezTo>
                  <a:pt x="231" y="14"/>
                  <a:pt x="231" y="14"/>
                  <a:pt x="231" y="14"/>
                </a:cubicBezTo>
                <a:cubicBezTo>
                  <a:pt x="232" y="14"/>
                  <a:pt x="232" y="14"/>
                  <a:pt x="232" y="14"/>
                </a:cubicBezTo>
                <a:cubicBezTo>
                  <a:pt x="231" y="12"/>
                  <a:pt x="231" y="7"/>
                  <a:pt x="230" y="5"/>
                </a:cubicBezTo>
                <a:cubicBezTo>
                  <a:pt x="230" y="5"/>
                  <a:pt x="230" y="5"/>
                  <a:pt x="231" y="5"/>
                </a:cubicBezTo>
                <a:cubicBezTo>
                  <a:pt x="228" y="0"/>
                  <a:pt x="230" y="6"/>
                  <a:pt x="227" y="5"/>
                </a:cubicBezTo>
                <a:cubicBezTo>
                  <a:pt x="228" y="4"/>
                  <a:pt x="228" y="4"/>
                  <a:pt x="228" y="4"/>
                </a:cubicBezTo>
                <a:cubicBezTo>
                  <a:pt x="226" y="5"/>
                  <a:pt x="224" y="3"/>
                  <a:pt x="222" y="5"/>
                </a:cubicBezTo>
                <a:cubicBezTo>
                  <a:pt x="222" y="5"/>
                  <a:pt x="222" y="4"/>
                  <a:pt x="222" y="4"/>
                </a:cubicBezTo>
                <a:cubicBezTo>
                  <a:pt x="222" y="4"/>
                  <a:pt x="221" y="5"/>
                  <a:pt x="220" y="5"/>
                </a:cubicBezTo>
                <a:cubicBezTo>
                  <a:pt x="220" y="5"/>
                  <a:pt x="220" y="5"/>
                  <a:pt x="220" y="5"/>
                </a:cubicBezTo>
                <a:cubicBezTo>
                  <a:pt x="220" y="5"/>
                  <a:pt x="220" y="5"/>
                  <a:pt x="220" y="5"/>
                </a:cubicBezTo>
                <a:cubicBezTo>
                  <a:pt x="220" y="5"/>
                  <a:pt x="220" y="5"/>
                  <a:pt x="220" y="5"/>
                </a:cubicBezTo>
                <a:cubicBezTo>
                  <a:pt x="220" y="5"/>
                  <a:pt x="220" y="5"/>
                  <a:pt x="220" y="5"/>
                </a:cubicBezTo>
                <a:cubicBezTo>
                  <a:pt x="220" y="5"/>
                  <a:pt x="220" y="5"/>
                  <a:pt x="220" y="5"/>
                </a:cubicBezTo>
                <a:cubicBezTo>
                  <a:pt x="218" y="5"/>
                  <a:pt x="217" y="5"/>
                  <a:pt x="216" y="6"/>
                </a:cubicBezTo>
                <a:cubicBezTo>
                  <a:pt x="216" y="6"/>
                  <a:pt x="216" y="5"/>
                  <a:pt x="217" y="5"/>
                </a:cubicBezTo>
                <a:cubicBezTo>
                  <a:pt x="215" y="4"/>
                  <a:pt x="215" y="6"/>
                  <a:pt x="213" y="6"/>
                </a:cubicBezTo>
                <a:cubicBezTo>
                  <a:pt x="212" y="6"/>
                  <a:pt x="211" y="5"/>
                  <a:pt x="212" y="5"/>
                </a:cubicBezTo>
                <a:cubicBezTo>
                  <a:pt x="211" y="6"/>
                  <a:pt x="208" y="6"/>
                  <a:pt x="207" y="7"/>
                </a:cubicBezTo>
                <a:cubicBezTo>
                  <a:pt x="207" y="6"/>
                  <a:pt x="206" y="6"/>
                  <a:pt x="205" y="6"/>
                </a:cubicBezTo>
                <a:cubicBezTo>
                  <a:pt x="194" y="7"/>
                  <a:pt x="184" y="7"/>
                  <a:pt x="173" y="10"/>
                </a:cubicBezTo>
                <a:cubicBezTo>
                  <a:pt x="172" y="8"/>
                  <a:pt x="176" y="8"/>
                  <a:pt x="175" y="7"/>
                </a:cubicBezTo>
                <a:cubicBezTo>
                  <a:pt x="175" y="9"/>
                  <a:pt x="173" y="8"/>
                  <a:pt x="170" y="8"/>
                </a:cubicBezTo>
                <a:cubicBezTo>
                  <a:pt x="170" y="8"/>
                  <a:pt x="170" y="8"/>
                  <a:pt x="170" y="8"/>
                </a:cubicBezTo>
                <a:cubicBezTo>
                  <a:pt x="168" y="9"/>
                  <a:pt x="168" y="8"/>
                  <a:pt x="166" y="8"/>
                </a:cubicBezTo>
                <a:cubicBezTo>
                  <a:pt x="166" y="9"/>
                  <a:pt x="166" y="9"/>
                  <a:pt x="166" y="9"/>
                </a:cubicBezTo>
                <a:cubicBezTo>
                  <a:pt x="165" y="10"/>
                  <a:pt x="163" y="7"/>
                  <a:pt x="162" y="9"/>
                </a:cubicBezTo>
                <a:cubicBezTo>
                  <a:pt x="161" y="8"/>
                  <a:pt x="161" y="8"/>
                  <a:pt x="161" y="8"/>
                </a:cubicBezTo>
                <a:cubicBezTo>
                  <a:pt x="159" y="10"/>
                  <a:pt x="158" y="7"/>
                  <a:pt x="157" y="9"/>
                </a:cubicBezTo>
                <a:cubicBezTo>
                  <a:pt x="157" y="9"/>
                  <a:pt x="157" y="9"/>
                  <a:pt x="157" y="9"/>
                </a:cubicBezTo>
                <a:cubicBezTo>
                  <a:pt x="154" y="8"/>
                  <a:pt x="152" y="11"/>
                  <a:pt x="151" y="10"/>
                </a:cubicBezTo>
                <a:cubicBezTo>
                  <a:pt x="148" y="10"/>
                  <a:pt x="146" y="10"/>
                  <a:pt x="146" y="12"/>
                </a:cubicBezTo>
                <a:cubicBezTo>
                  <a:pt x="145" y="11"/>
                  <a:pt x="145" y="10"/>
                  <a:pt x="146" y="10"/>
                </a:cubicBezTo>
                <a:cubicBezTo>
                  <a:pt x="138" y="11"/>
                  <a:pt x="129" y="11"/>
                  <a:pt x="122" y="13"/>
                </a:cubicBezTo>
                <a:cubicBezTo>
                  <a:pt x="121" y="13"/>
                  <a:pt x="122" y="13"/>
                  <a:pt x="122" y="12"/>
                </a:cubicBezTo>
                <a:cubicBezTo>
                  <a:pt x="118" y="14"/>
                  <a:pt x="113" y="11"/>
                  <a:pt x="110" y="14"/>
                </a:cubicBezTo>
                <a:cubicBezTo>
                  <a:pt x="109" y="15"/>
                  <a:pt x="109" y="15"/>
                  <a:pt x="109" y="15"/>
                </a:cubicBezTo>
                <a:cubicBezTo>
                  <a:pt x="108" y="15"/>
                  <a:pt x="108" y="14"/>
                  <a:pt x="107" y="13"/>
                </a:cubicBezTo>
                <a:cubicBezTo>
                  <a:pt x="106" y="14"/>
                  <a:pt x="103" y="14"/>
                  <a:pt x="102" y="15"/>
                </a:cubicBezTo>
                <a:cubicBezTo>
                  <a:pt x="102" y="14"/>
                  <a:pt x="102" y="14"/>
                  <a:pt x="102" y="14"/>
                </a:cubicBezTo>
                <a:cubicBezTo>
                  <a:pt x="100" y="14"/>
                  <a:pt x="98" y="15"/>
                  <a:pt x="96" y="15"/>
                </a:cubicBezTo>
                <a:cubicBezTo>
                  <a:pt x="97" y="14"/>
                  <a:pt x="97" y="14"/>
                  <a:pt x="97" y="14"/>
                </a:cubicBezTo>
                <a:cubicBezTo>
                  <a:pt x="86" y="12"/>
                  <a:pt x="73" y="11"/>
                  <a:pt x="65" y="13"/>
                </a:cubicBezTo>
                <a:cubicBezTo>
                  <a:pt x="63" y="14"/>
                  <a:pt x="64" y="11"/>
                  <a:pt x="63" y="12"/>
                </a:cubicBezTo>
                <a:cubicBezTo>
                  <a:pt x="54" y="14"/>
                  <a:pt x="44" y="10"/>
                  <a:pt x="36" y="13"/>
                </a:cubicBezTo>
                <a:cubicBezTo>
                  <a:pt x="30" y="13"/>
                  <a:pt x="28" y="17"/>
                  <a:pt x="28" y="17"/>
                </a:cubicBezTo>
                <a:cubicBezTo>
                  <a:pt x="43" y="17"/>
                  <a:pt x="56" y="19"/>
                  <a:pt x="71" y="21"/>
                </a:cubicBezTo>
                <a:cubicBezTo>
                  <a:pt x="76" y="21"/>
                  <a:pt x="82" y="21"/>
                  <a:pt x="87" y="21"/>
                </a:cubicBezTo>
                <a:cubicBezTo>
                  <a:pt x="106" y="21"/>
                  <a:pt x="126" y="24"/>
                  <a:pt x="145" y="21"/>
                </a:cubicBezTo>
                <a:cubicBezTo>
                  <a:pt x="144" y="21"/>
                  <a:pt x="145" y="20"/>
                  <a:pt x="146" y="20"/>
                </a:cubicBezTo>
                <a:cubicBezTo>
                  <a:pt x="147" y="20"/>
                  <a:pt x="147" y="20"/>
                  <a:pt x="147" y="20"/>
                </a:cubicBezTo>
                <a:cubicBezTo>
                  <a:pt x="148" y="19"/>
                  <a:pt x="148" y="19"/>
                  <a:pt x="148" y="19"/>
                </a:cubicBezTo>
                <a:cubicBezTo>
                  <a:pt x="150" y="19"/>
                  <a:pt x="149" y="20"/>
                  <a:pt x="148" y="21"/>
                </a:cubicBezTo>
                <a:cubicBezTo>
                  <a:pt x="156" y="20"/>
                  <a:pt x="163" y="19"/>
                  <a:pt x="170" y="19"/>
                </a:cubicBezTo>
                <a:cubicBezTo>
                  <a:pt x="171" y="18"/>
                  <a:pt x="174" y="19"/>
                  <a:pt x="174" y="17"/>
                </a:cubicBezTo>
                <a:cubicBezTo>
                  <a:pt x="175" y="17"/>
                  <a:pt x="174" y="18"/>
                  <a:pt x="174" y="18"/>
                </a:cubicBezTo>
                <a:cubicBezTo>
                  <a:pt x="180" y="17"/>
                  <a:pt x="180" y="17"/>
                  <a:pt x="185" y="18"/>
                </a:cubicBezTo>
                <a:cubicBezTo>
                  <a:pt x="195" y="18"/>
                  <a:pt x="205" y="17"/>
                  <a:pt x="215" y="16"/>
                </a:cubicBezTo>
                <a:cubicBezTo>
                  <a:pt x="220" y="15"/>
                  <a:pt x="220" y="15"/>
                  <a:pt x="220" y="15"/>
                </a:cubicBezTo>
                <a:cubicBezTo>
                  <a:pt x="220" y="19"/>
                  <a:pt x="220" y="19"/>
                  <a:pt x="220" y="19"/>
                </a:cubicBezTo>
                <a:cubicBezTo>
                  <a:pt x="221" y="39"/>
                  <a:pt x="223" y="59"/>
                  <a:pt x="222" y="80"/>
                </a:cubicBezTo>
                <a:cubicBezTo>
                  <a:pt x="225" y="83"/>
                  <a:pt x="223" y="88"/>
                  <a:pt x="225" y="91"/>
                </a:cubicBezTo>
                <a:cubicBezTo>
                  <a:pt x="225" y="91"/>
                  <a:pt x="225" y="91"/>
                  <a:pt x="225" y="91"/>
                </a:cubicBezTo>
                <a:cubicBezTo>
                  <a:pt x="225" y="94"/>
                  <a:pt x="224" y="95"/>
                  <a:pt x="223" y="99"/>
                </a:cubicBezTo>
                <a:cubicBezTo>
                  <a:pt x="224" y="99"/>
                  <a:pt x="223" y="101"/>
                  <a:pt x="224" y="100"/>
                </a:cubicBezTo>
                <a:cubicBezTo>
                  <a:pt x="226" y="102"/>
                  <a:pt x="222" y="103"/>
                  <a:pt x="223" y="105"/>
                </a:cubicBezTo>
                <a:cubicBezTo>
                  <a:pt x="222" y="105"/>
                  <a:pt x="224" y="105"/>
                  <a:pt x="223" y="105"/>
                </a:cubicBezTo>
                <a:cubicBezTo>
                  <a:pt x="224" y="110"/>
                  <a:pt x="223" y="104"/>
                  <a:pt x="220" y="110"/>
                </a:cubicBezTo>
                <a:cubicBezTo>
                  <a:pt x="221" y="117"/>
                  <a:pt x="219" y="129"/>
                  <a:pt x="217" y="130"/>
                </a:cubicBezTo>
                <a:cubicBezTo>
                  <a:pt x="217" y="130"/>
                  <a:pt x="217" y="130"/>
                  <a:pt x="217" y="130"/>
                </a:cubicBezTo>
                <a:cubicBezTo>
                  <a:pt x="215" y="128"/>
                  <a:pt x="214" y="132"/>
                  <a:pt x="213" y="131"/>
                </a:cubicBezTo>
                <a:cubicBezTo>
                  <a:pt x="213" y="131"/>
                  <a:pt x="213" y="131"/>
                  <a:pt x="214" y="130"/>
                </a:cubicBezTo>
                <a:cubicBezTo>
                  <a:pt x="209" y="131"/>
                  <a:pt x="207" y="133"/>
                  <a:pt x="203" y="133"/>
                </a:cubicBezTo>
                <a:cubicBezTo>
                  <a:pt x="200" y="135"/>
                  <a:pt x="195" y="134"/>
                  <a:pt x="193" y="136"/>
                </a:cubicBezTo>
                <a:cubicBezTo>
                  <a:pt x="193" y="135"/>
                  <a:pt x="191" y="135"/>
                  <a:pt x="190" y="135"/>
                </a:cubicBezTo>
                <a:cubicBezTo>
                  <a:pt x="188" y="138"/>
                  <a:pt x="183" y="135"/>
                  <a:pt x="181" y="138"/>
                </a:cubicBezTo>
                <a:cubicBezTo>
                  <a:pt x="181" y="137"/>
                  <a:pt x="181" y="137"/>
                  <a:pt x="181" y="137"/>
                </a:cubicBezTo>
                <a:cubicBezTo>
                  <a:pt x="171" y="140"/>
                  <a:pt x="160" y="140"/>
                  <a:pt x="150" y="142"/>
                </a:cubicBezTo>
                <a:cubicBezTo>
                  <a:pt x="145" y="143"/>
                  <a:pt x="138" y="141"/>
                  <a:pt x="132" y="142"/>
                </a:cubicBezTo>
                <a:cubicBezTo>
                  <a:pt x="131" y="143"/>
                  <a:pt x="132" y="143"/>
                  <a:pt x="131" y="144"/>
                </a:cubicBezTo>
                <a:cubicBezTo>
                  <a:pt x="129" y="144"/>
                  <a:pt x="131" y="143"/>
                  <a:pt x="130" y="142"/>
                </a:cubicBezTo>
                <a:cubicBezTo>
                  <a:pt x="127" y="144"/>
                  <a:pt x="123" y="142"/>
                  <a:pt x="119" y="142"/>
                </a:cubicBezTo>
                <a:cubicBezTo>
                  <a:pt x="118" y="143"/>
                  <a:pt x="117" y="143"/>
                  <a:pt x="118" y="143"/>
                </a:cubicBezTo>
                <a:cubicBezTo>
                  <a:pt x="113" y="142"/>
                  <a:pt x="107" y="144"/>
                  <a:pt x="103" y="142"/>
                </a:cubicBezTo>
                <a:cubicBezTo>
                  <a:pt x="104" y="145"/>
                  <a:pt x="100" y="144"/>
                  <a:pt x="99" y="144"/>
                </a:cubicBezTo>
                <a:cubicBezTo>
                  <a:pt x="98" y="144"/>
                  <a:pt x="98" y="143"/>
                  <a:pt x="98" y="143"/>
                </a:cubicBezTo>
                <a:cubicBezTo>
                  <a:pt x="95" y="143"/>
                  <a:pt x="93" y="143"/>
                  <a:pt x="89" y="142"/>
                </a:cubicBezTo>
                <a:cubicBezTo>
                  <a:pt x="87" y="142"/>
                  <a:pt x="87" y="143"/>
                  <a:pt x="84" y="143"/>
                </a:cubicBezTo>
                <a:cubicBezTo>
                  <a:pt x="83" y="141"/>
                  <a:pt x="80" y="142"/>
                  <a:pt x="78" y="142"/>
                </a:cubicBezTo>
                <a:cubicBezTo>
                  <a:pt x="78" y="143"/>
                  <a:pt x="75" y="144"/>
                  <a:pt x="73" y="143"/>
                </a:cubicBezTo>
                <a:cubicBezTo>
                  <a:pt x="74" y="141"/>
                  <a:pt x="74" y="141"/>
                  <a:pt x="74" y="141"/>
                </a:cubicBezTo>
                <a:cubicBezTo>
                  <a:pt x="67" y="142"/>
                  <a:pt x="57" y="138"/>
                  <a:pt x="49" y="139"/>
                </a:cubicBezTo>
                <a:cubicBezTo>
                  <a:pt x="48" y="138"/>
                  <a:pt x="48" y="138"/>
                  <a:pt x="48" y="138"/>
                </a:cubicBezTo>
                <a:cubicBezTo>
                  <a:pt x="40" y="139"/>
                  <a:pt x="32" y="135"/>
                  <a:pt x="24" y="136"/>
                </a:cubicBezTo>
                <a:cubicBezTo>
                  <a:pt x="22" y="135"/>
                  <a:pt x="18" y="134"/>
                  <a:pt x="16" y="134"/>
                </a:cubicBezTo>
                <a:cubicBezTo>
                  <a:pt x="16" y="134"/>
                  <a:pt x="16" y="134"/>
                  <a:pt x="15" y="134"/>
                </a:cubicBezTo>
                <a:cubicBezTo>
                  <a:pt x="17" y="131"/>
                  <a:pt x="18" y="129"/>
                  <a:pt x="17" y="126"/>
                </a:cubicBezTo>
                <a:cubicBezTo>
                  <a:pt x="18" y="126"/>
                  <a:pt x="18" y="126"/>
                  <a:pt x="18" y="126"/>
                </a:cubicBezTo>
                <a:cubicBezTo>
                  <a:pt x="17" y="123"/>
                  <a:pt x="17" y="119"/>
                  <a:pt x="18" y="115"/>
                </a:cubicBezTo>
                <a:cubicBezTo>
                  <a:pt x="18" y="114"/>
                  <a:pt x="18" y="111"/>
                  <a:pt x="17" y="112"/>
                </a:cubicBezTo>
                <a:cubicBezTo>
                  <a:pt x="16" y="111"/>
                  <a:pt x="18" y="112"/>
                  <a:pt x="17" y="110"/>
                </a:cubicBezTo>
                <a:cubicBezTo>
                  <a:pt x="19" y="112"/>
                  <a:pt x="19" y="112"/>
                  <a:pt x="19" y="112"/>
                </a:cubicBezTo>
                <a:cubicBezTo>
                  <a:pt x="20" y="104"/>
                  <a:pt x="20" y="98"/>
                  <a:pt x="20" y="90"/>
                </a:cubicBezTo>
                <a:cubicBezTo>
                  <a:pt x="22" y="88"/>
                  <a:pt x="20" y="83"/>
                  <a:pt x="21" y="79"/>
                </a:cubicBezTo>
                <a:cubicBezTo>
                  <a:pt x="21" y="77"/>
                  <a:pt x="22" y="73"/>
                  <a:pt x="20" y="71"/>
                </a:cubicBezTo>
                <a:cubicBezTo>
                  <a:pt x="21" y="71"/>
                  <a:pt x="21" y="71"/>
                  <a:pt x="21" y="71"/>
                </a:cubicBezTo>
                <a:cubicBezTo>
                  <a:pt x="21" y="67"/>
                  <a:pt x="21" y="63"/>
                  <a:pt x="22" y="59"/>
                </a:cubicBezTo>
                <a:cubicBezTo>
                  <a:pt x="22" y="56"/>
                  <a:pt x="21" y="56"/>
                  <a:pt x="20" y="54"/>
                </a:cubicBezTo>
                <a:cubicBezTo>
                  <a:pt x="21" y="54"/>
                  <a:pt x="21" y="54"/>
                  <a:pt x="21" y="54"/>
                </a:cubicBezTo>
                <a:cubicBezTo>
                  <a:pt x="20" y="52"/>
                  <a:pt x="19" y="52"/>
                  <a:pt x="18" y="51"/>
                </a:cubicBezTo>
                <a:cubicBezTo>
                  <a:pt x="19" y="49"/>
                  <a:pt x="18" y="49"/>
                  <a:pt x="18" y="47"/>
                </a:cubicBezTo>
                <a:cubicBezTo>
                  <a:pt x="19" y="49"/>
                  <a:pt x="20" y="50"/>
                  <a:pt x="21" y="51"/>
                </a:cubicBezTo>
                <a:cubicBezTo>
                  <a:pt x="22" y="49"/>
                  <a:pt x="19" y="46"/>
                  <a:pt x="21" y="44"/>
                </a:cubicBezTo>
                <a:cubicBezTo>
                  <a:pt x="21" y="42"/>
                  <a:pt x="21" y="40"/>
                  <a:pt x="19" y="40"/>
                </a:cubicBezTo>
                <a:cubicBezTo>
                  <a:pt x="20" y="41"/>
                  <a:pt x="20" y="39"/>
                  <a:pt x="21" y="40"/>
                </a:cubicBezTo>
                <a:cubicBezTo>
                  <a:pt x="20" y="38"/>
                  <a:pt x="20" y="37"/>
                  <a:pt x="20" y="36"/>
                </a:cubicBezTo>
                <a:cubicBezTo>
                  <a:pt x="20" y="37"/>
                  <a:pt x="20" y="37"/>
                  <a:pt x="20" y="37"/>
                </a:cubicBezTo>
                <a:cubicBezTo>
                  <a:pt x="19" y="37"/>
                  <a:pt x="19" y="35"/>
                  <a:pt x="17" y="35"/>
                </a:cubicBezTo>
                <a:cubicBezTo>
                  <a:pt x="18" y="36"/>
                  <a:pt x="18" y="36"/>
                  <a:pt x="18" y="37"/>
                </a:cubicBezTo>
                <a:cubicBezTo>
                  <a:pt x="17" y="37"/>
                  <a:pt x="16" y="34"/>
                  <a:pt x="17" y="34"/>
                </a:cubicBezTo>
                <a:cubicBezTo>
                  <a:pt x="18" y="33"/>
                  <a:pt x="19" y="35"/>
                  <a:pt x="19" y="34"/>
                </a:cubicBezTo>
                <a:cubicBezTo>
                  <a:pt x="17" y="30"/>
                  <a:pt x="17" y="30"/>
                  <a:pt x="17" y="30"/>
                </a:cubicBezTo>
                <a:cubicBezTo>
                  <a:pt x="17" y="30"/>
                  <a:pt x="17" y="32"/>
                  <a:pt x="16" y="32"/>
                </a:cubicBezTo>
                <a:cubicBezTo>
                  <a:pt x="17" y="33"/>
                  <a:pt x="17" y="33"/>
                  <a:pt x="17" y="33"/>
                </a:cubicBezTo>
                <a:cubicBezTo>
                  <a:pt x="16" y="33"/>
                  <a:pt x="16" y="33"/>
                  <a:pt x="16" y="33"/>
                </a:cubicBezTo>
                <a:cubicBezTo>
                  <a:pt x="16" y="36"/>
                  <a:pt x="15" y="39"/>
                  <a:pt x="16" y="42"/>
                </a:cubicBezTo>
                <a:cubicBezTo>
                  <a:pt x="17" y="40"/>
                  <a:pt x="17" y="40"/>
                  <a:pt x="17" y="40"/>
                </a:cubicBezTo>
                <a:cubicBezTo>
                  <a:pt x="17" y="42"/>
                  <a:pt x="19" y="44"/>
                  <a:pt x="18" y="46"/>
                </a:cubicBezTo>
                <a:cubicBezTo>
                  <a:pt x="17" y="45"/>
                  <a:pt x="17" y="45"/>
                  <a:pt x="16" y="45"/>
                </a:cubicBezTo>
                <a:cubicBezTo>
                  <a:pt x="16" y="46"/>
                  <a:pt x="17" y="46"/>
                  <a:pt x="17" y="47"/>
                </a:cubicBezTo>
                <a:cubicBezTo>
                  <a:pt x="15" y="46"/>
                  <a:pt x="15" y="46"/>
                  <a:pt x="15" y="46"/>
                </a:cubicBezTo>
                <a:cubicBezTo>
                  <a:pt x="17" y="47"/>
                  <a:pt x="16" y="51"/>
                  <a:pt x="16" y="52"/>
                </a:cubicBezTo>
                <a:cubicBezTo>
                  <a:pt x="16" y="51"/>
                  <a:pt x="16" y="51"/>
                  <a:pt x="16" y="51"/>
                </a:cubicBezTo>
                <a:cubicBezTo>
                  <a:pt x="15" y="54"/>
                  <a:pt x="17" y="51"/>
                  <a:pt x="17" y="53"/>
                </a:cubicBezTo>
                <a:cubicBezTo>
                  <a:pt x="17" y="54"/>
                  <a:pt x="15" y="53"/>
                  <a:pt x="14" y="55"/>
                </a:cubicBezTo>
                <a:cubicBezTo>
                  <a:pt x="14" y="58"/>
                  <a:pt x="16" y="62"/>
                  <a:pt x="14" y="65"/>
                </a:cubicBezTo>
                <a:cubicBezTo>
                  <a:pt x="14" y="68"/>
                  <a:pt x="15" y="70"/>
                  <a:pt x="16" y="73"/>
                </a:cubicBezTo>
                <a:cubicBezTo>
                  <a:pt x="16" y="75"/>
                  <a:pt x="14" y="72"/>
                  <a:pt x="15" y="75"/>
                </a:cubicBezTo>
                <a:cubicBezTo>
                  <a:pt x="14" y="74"/>
                  <a:pt x="13" y="75"/>
                  <a:pt x="13" y="75"/>
                </a:cubicBezTo>
                <a:cubicBezTo>
                  <a:pt x="13" y="75"/>
                  <a:pt x="12" y="79"/>
                  <a:pt x="14" y="77"/>
                </a:cubicBezTo>
                <a:cubicBezTo>
                  <a:pt x="14" y="80"/>
                  <a:pt x="13" y="84"/>
                  <a:pt x="13" y="87"/>
                </a:cubicBezTo>
                <a:cubicBezTo>
                  <a:pt x="13" y="86"/>
                  <a:pt x="12" y="86"/>
                  <a:pt x="11" y="87"/>
                </a:cubicBezTo>
                <a:cubicBezTo>
                  <a:pt x="12" y="88"/>
                  <a:pt x="13" y="91"/>
                  <a:pt x="12" y="94"/>
                </a:cubicBezTo>
                <a:cubicBezTo>
                  <a:pt x="14" y="94"/>
                  <a:pt x="14" y="93"/>
                  <a:pt x="15" y="93"/>
                </a:cubicBezTo>
                <a:cubicBezTo>
                  <a:pt x="15" y="94"/>
                  <a:pt x="15" y="94"/>
                  <a:pt x="15" y="95"/>
                </a:cubicBezTo>
                <a:cubicBezTo>
                  <a:pt x="14" y="95"/>
                  <a:pt x="12" y="95"/>
                  <a:pt x="12" y="97"/>
                </a:cubicBezTo>
                <a:cubicBezTo>
                  <a:pt x="10" y="97"/>
                  <a:pt x="12" y="93"/>
                  <a:pt x="10" y="94"/>
                </a:cubicBezTo>
                <a:cubicBezTo>
                  <a:pt x="9" y="93"/>
                  <a:pt x="9" y="89"/>
                  <a:pt x="10" y="88"/>
                </a:cubicBezTo>
                <a:cubicBezTo>
                  <a:pt x="9" y="85"/>
                  <a:pt x="10" y="89"/>
                  <a:pt x="8" y="89"/>
                </a:cubicBezTo>
                <a:cubicBezTo>
                  <a:pt x="8" y="91"/>
                  <a:pt x="9" y="92"/>
                  <a:pt x="9" y="95"/>
                </a:cubicBezTo>
                <a:cubicBezTo>
                  <a:pt x="10" y="95"/>
                  <a:pt x="10" y="94"/>
                  <a:pt x="11" y="95"/>
                </a:cubicBezTo>
                <a:cubicBezTo>
                  <a:pt x="12" y="98"/>
                  <a:pt x="9" y="99"/>
                  <a:pt x="9" y="99"/>
                </a:cubicBezTo>
                <a:cubicBezTo>
                  <a:pt x="9" y="98"/>
                  <a:pt x="9" y="98"/>
                  <a:pt x="9" y="98"/>
                </a:cubicBezTo>
                <a:cubicBezTo>
                  <a:pt x="8" y="100"/>
                  <a:pt x="9" y="100"/>
                  <a:pt x="9" y="102"/>
                </a:cubicBezTo>
                <a:cubicBezTo>
                  <a:pt x="6" y="103"/>
                  <a:pt x="9" y="99"/>
                  <a:pt x="7" y="98"/>
                </a:cubicBezTo>
                <a:cubicBezTo>
                  <a:pt x="6" y="100"/>
                  <a:pt x="6" y="100"/>
                  <a:pt x="6" y="100"/>
                </a:cubicBezTo>
                <a:cubicBezTo>
                  <a:pt x="5" y="103"/>
                  <a:pt x="7" y="101"/>
                  <a:pt x="6" y="104"/>
                </a:cubicBezTo>
                <a:cubicBezTo>
                  <a:pt x="6" y="103"/>
                  <a:pt x="6" y="103"/>
                  <a:pt x="6" y="103"/>
                </a:cubicBezTo>
                <a:cubicBezTo>
                  <a:pt x="6" y="105"/>
                  <a:pt x="6" y="105"/>
                  <a:pt x="6" y="105"/>
                </a:cubicBezTo>
                <a:cubicBezTo>
                  <a:pt x="7" y="105"/>
                  <a:pt x="8" y="105"/>
                  <a:pt x="8" y="103"/>
                </a:cubicBezTo>
                <a:cubicBezTo>
                  <a:pt x="10" y="105"/>
                  <a:pt x="8" y="105"/>
                  <a:pt x="8" y="107"/>
                </a:cubicBezTo>
                <a:cubicBezTo>
                  <a:pt x="9" y="108"/>
                  <a:pt x="8" y="106"/>
                  <a:pt x="10" y="106"/>
                </a:cubicBezTo>
                <a:cubicBezTo>
                  <a:pt x="11" y="106"/>
                  <a:pt x="10" y="108"/>
                  <a:pt x="11" y="109"/>
                </a:cubicBezTo>
                <a:cubicBezTo>
                  <a:pt x="10" y="112"/>
                  <a:pt x="9" y="110"/>
                  <a:pt x="8" y="111"/>
                </a:cubicBezTo>
                <a:cubicBezTo>
                  <a:pt x="8" y="111"/>
                  <a:pt x="8" y="109"/>
                  <a:pt x="9" y="109"/>
                </a:cubicBezTo>
                <a:cubicBezTo>
                  <a:pt x="8" y="107"/>
                  <a:pt x="6" y="110"/>
                  <a:pt x="5" y="108"/>
                </a:cubicBezTo>
                <a:cubicBezTo>
                  <a:pt x="4" y="110"/>
                  <a:pt x="6" y="110"/>
                  <a:pt x="6" y="111"/>
                </a:cubicBezTo>
                <a:cubicBezTo>
                  <a:pt x="6" y="111"/>
                  <a:pt x="7" y="112"/>
                  <a:pt x="8" y="111"/>
                </a:cubicBezTo>
                <a:cubicBezTo>
                  <a:pt x="11" y="115"/>
                  <a:pt x="5" y="113"/>
                  <a:pt x="5" y="117"/>
                </a:cubicBezTo>
                <a:cubicBezTo>
                  <a:pt x="7" y="116"/>
                  <a:pt x="7" y="122"/>
                  <a:pt x="10" y="119"/>
                </a:cubicBezTo>
                <a:cubicBezTo>
                  <a:pt x="10" y="120"/>
                  <a:pt x="11" y="121"/>
                  <a:pt x="10" y="122"/>
                </a:cubicBezTo>
                <a:cubicBezTo>
                  <a:pt x="9" y="121"/>
                  <a:pt x="9" y="124"/>
                  <a:pt x="8" y="122"/>
                </a:cubicBezTo>
                <a:cubicBezTo>
                  <a:pt x="8" y="123"/>
                  <a:pt x="8" y="123"/>
                  <a:pt x="8" y="123"/>
                </a:cubicBezTo>
                <a:cubicBezTo>
                  <a:pt x="6" y="121"/>
                  <a:pt x="6" y="121"/>
                  <a:pt x="6" y="121"/>
                </a:cubicBezTo>
                <a:cubicBezTo>
                  <a:pt x="5" y="122"/>
                  <a:pt x="4" y="124"/>
                  <a:pt x="3" y="125"/>
                </a:cubicBezTo>
                <a:cubicBezTo>
                  <a:pt x="3" y="126"/>
                  <a:pt x="4" y="124"/>
                  <a:pt x="4" y="126"/>
                </a:cubicBezTo>
                <a:cubicBezTo>
                  <a:pt x="4" y="126"/>
                  <a:pt x="3" y="127"/>
                  <a:pt x="3" y="128"/>
                </a:cubicBezTo>
                <a:cubicBezTo>
                  <a:pt x="4" y="126"/>
                  <a:pt x="5" y="128"/>
                  <a:pt x="5" y="129"/>
                </a:cubicBezTo>
                <a:cubicBezTo>
                  <a:pt x="5" y="131"/>
                  <a:pt x="3" y="132"/>
                  <a:pt x="3" y="132"/>
                </a:cubicBezTo>
                <a:cubicBezTo>
                  <a:pt x="2" y="130"/>
                  <a:pt x="2" y="130"/>
                  <a:pt x="2" y="130"/>
                </a:cubicBezTo>
                <a:cubicBezTo>
                  <a:pt x="3" y="131"/>
                  <a:pt x="1" y="130"/>
                  <a:pt x="1" y="132"/>
                </a:cubicBezTo>
                <a:cubicBezTo>
                  <a:pt x="2" y="132"/>
                  <a:pt x="3" y="133"/>
                  <a:pt x="4" y="134"/>
                </a:cubicBezTo>
                <a:cubicBezTo>
                  <a:pt x="4" y="135"/>
                  <a:pt x="3" y="136"/>
                  <a:pt x="3" y="136"/>
                </a:cubicBezTo>
                <a:cubicBezTo>
                  <a:pt x="3" y="134"/>
                  <a:pt x="3" y="134"/>
                  <a:pt x="3" y="134"/>
                </a:cubicBezTo>
                <a:cubicBezTo>
                  <a:pt x="3" y="135"/>
                  <a:pt x="2" y="135"/>
                  <a:pt x="1" y="135"/>
                </a:cubicBezTo>
                <a:cubicBezTo>
                  <a:pt x="1" y="136"/>
                  <a:pt x="1" y="136"/>
                  <a:pt x="1" y="136"/>
                </a:cubicBezTo>
                <a:cubicBezTo>
                  <a:pt x="0" y="136"/>
                  <a:pt x="0" y="136"/>
                  <a:pt x="0" y="136"/>
                </a:cubicBezTo>
                <a:cubicBezTo>
                  <a:pt x="0" y="136"/>
                  <a:pt x="0" y="136"/>
                  <a:pt x="0" y="136"/>
                </a:cubicBezTo>
                <a:cubicBezTo>
                  <a:pt x="0" y="136"/>
                  <a:pt x="0" y="136"/>
                  <a:pt x="0" y="136"/>
                </a:cubicBezTo>
                <a:cubicBezTo>
                  <a:pt x="0" y="136"/>
                  <a:pt x="0" y="136"/>
                  <a:pt x="0" y="136"/>
                </a:cubicBezTo>
                <a:cubicBezTo>
                  <a:pt x="0" y="136"/>
                  <a:pt x="0" y="136"/>
                  <a:pt x="0" y="136"/>
                </a:cubicBezTo>
                <a:cubicBezTo>
                  <a:pt x="1" y="138"/>
                  <a:pt x="1" y="138"/>
                  <a:pt x="1" y="137"/>
                </a:cubicBezTo>
                <a:cubicBezTo>
                  <a:pt x="2" y="139"/>
                  <a:pt x="4" y="142"/>
                  <a:pt x="8" y="148"/>
                </a:cubicBezTo>
                <a:cubicBezTo>
                  <a:pt x="8" y="148"/>
                  <a:pt x="8" y="148"/>
                  <a:pt x="8" y="148"/>
                </a:cubicBezTo>
                <a:cubicBezTo>
                  <a:pt x="8" y="148"/>
                  <a:pt x="8" y="148"/>
                  <a:pt x="8" y="148"/>
                </a:cubicBezTo>
                <a:cubicBezTo>
                  <a:pt x="8" y="148"/>
                  <a:pt x="8" y="148"/>
                  <a:pt x="8" y="148"/>
                </a:cubicBezTo>
                <a:cubicBezTo>
                  <a:pt x="8" y="148"/>
                  <a:pt x="8" y="148"/>
                  <a:pt x="8" y="148"/>
                </a:cubicBezTo>
                <a:cubicBezTo>
                  <a:pt x="9" y="147"/>
                  <a:pt x="9" y="147"/>
                  <a:pt x="9" y="147"/>
                </a:cubicBezTo>
                <a:cubicBezTo>
                  <a:pt x="10" y="147"/>
                  <a:pt x="10" y="148"/>
                  <a:pt x="9" y="148"/>
                </a:cubicBezTo>
                <a:cubicBezTo>
                  <a:pt x="10" y="147"/>
                  <a:pt x="11" y="148"/>
                  <a:pt x="12" y="148"/>
                </a:cubicBezTo>
                <a:cubicBezTo>
                  <a:pt x="12" y="148"/>
                  <a:pt x="12" y="148"/>
                  <a:pt x="12" y="148"/>
                </a:cubicBezTo>
                <a:cubicBezTo>
                  <a:pt x="13" y="148"/>
                  <a:pt x="15" y="147"/>
                  <a:pt x="15" y="148"/>
                </a:cubicBezTo>
                <a:cubicBezTo>
                  <a:pt x="15" y="146"/>
                  <a:pt x="14" y="148"/>
                  <a:pt x="13" y="147"/>
                </a:cubicBezTo>
                <a:cubicBezTo>
                  <a:pt x="12" y="145"/>
                  <a:pt x="15" y="146"/>
                  <a:pt x="15" y="146"/>
                </a:cubicBezTo>
                <a:cubicBezTo>
                  <a:pt x="15" y="148"/>
                  <a:pt x="18" y="147"/>
                  <a:pt x="19" y="147"/>
                </a:cubicBezTo>
                <a:cubicBezTo>
                  <a:pt x="20" y="148"/>
                  <a:pt x="20" y="148"/>
                  <a:pt x="20" y="149"/>
                </a:cubicBezTo>
                <a:cubicBezTo>
                  <a:pt x="21" y="147"/>
                  <a:pt x="21" y="147"/>
                  <a:pt x="21" y="147"/>
                </a:cubicBezTo>
                <a:cubicBezTo>
                  <a:pt x="21" y="150"/>
                  <a:pt x="24" y="147"/>
                  <a:pt x="25" y="148"/>
                </a:cubicBezTo>
                <a:cubicBezTo>
                  <a:pt x="24" y="149"/>
                  <a:pt x="24" y="150"/>
                  <a:pt x="25" y="150"/>
                </a:cubicBezTo>
                <a:cubicBezTo>
                  <a:pt x="24" y="148"/>
                  <a:pt x="28" y="149"/>
                  <a:pt x="27" y="147"/>
                </a:cubicBezTo>
                <a:cubicBezTo>
                  <a:pt x="30" y="148"/>
                  <a:pt x="26" y="149"/>
                  <a:pt x="27" y="151"/>
                </a:cubicBezTo>
                <a:cubicBezTo>
                  <a:pt x="29" y="150"/>
                  <a:pt x="30" y="152"/>
                  <a:pt x="31" y="151"/>
                </a:cubicBezTo>
                <a:cubicBezTo>
                  <a:pt x="29" y="150"/>
                  <a:pt x="31" y="150"/>
                  <a:pt x="32" y="149"/>
                </a:cubicBezTo>
                <a:cubicBezTo>
                  <a:pt x="34" y="149"/>
                  <a:pt x="31" y="150"/>
                  <a:pt x="33" y="151"/>
                </a:cubicBezTo>
                <a:cubicBezTo>
                  <a:pt x="34" y="150"/>
                  <a:pt x="35" y="149"/>
                  <a:pt x="34" y="148"/>
                </a:cubicBezTo>
                <a:cubicBezTo>
                  <a:pt x="35" y="149"/>
                  <a:pt x="37" y="148"/>
                  <a:pt x="38" y="149"/>
                </a:cubicBezTo>
                <a:cubicBezTo>
                  <a:pt x="39" y="150"/>
                  <a:pt x="35" y="149"/>
                  <a:pt x="36" y="150"/>
                </a:cubicBezTo>
                <a:cubicBezTo>
                  <a:pt x="39" y="151"/>
                  <a:pt x="38" y="148"/>
                  <a:pt x="41" y="148"/>
                </a:cubicBezTo>
                <a:cubicBezTo>
                  <a:pt x="40" y="147"/>
                  <a:pt x="42" y="145"/>
                  <a:pt x="43" y="145"/>
                </a:cubicBezTo>
                <a:cubicBezTo>
                  <a:pt x="46" y="145"/>
                  <a:pt x="42" y="145"/>
                  <a:pt x="43" y="147"/>
                </a:cubicBezTo>
                <a:cubicBezTo>
                  <a:pt x="44" y="147"/>
                  <a:pt x="44" y="147"/>
                  <a:pt x="44" y="147"/>
                </a:cubicBezTo>
                <a:cubicBezTo>
                  <a:pt x="46" y="149"/>
                  <a:pt x="40" y="149"/>
                  <a:pt x="41" y="151"/>
                </a:cubicBezTo>
                <a:cubicBezTo>
                  <a:pt x="43" y="151"/>
                  <a:pt x="43" y="151"/>
                  <a:pt x="43" y="151"/>
                </a:cubicBezTo>
                <a:cubicBezTo>
                  <a:pt x="42" y="151"/>
                  <a:pt x="42" y="152"/>
                  <a:pt x="42" y="153"/>
                </a:cubicBezTo>
                <a:cubicBezTo>
                  <a:pt x="43" y="151"/>
                  <a:pt x="46" y="153"/>
                  <a:pt x="46" y="153"/>
                </a:cubicBezTo>
                <a:cubicBezTo>
                  <a:pt x="46" y="151"/>
                  <a:pt x="45" y="153"/>
                  <a:pt x="45" y="152"/>
                </a:cubicBezTo>
                <a:cubicBezTo>
                  <a:pt x="47" y="152"/>
                  <a:pt x="48" y="150"/>
                  <a:pt x="50" y="151"/>
                </a:cubicBezTo>
                <a:cubicBezTo>
                  <a:pt x="48" y="152"/>
                  <a:pt x="50" y="153"/>
                  <a:pt x="49" y="153"/>
                </a:cubicBezTo>
                <a:cubicBezTo>
                  <a:pt x="51" y="154"/>
                  <a:pt x="50" y="152"/>
                  <a:pt x="52" y="153"/>
                </a:cubicBezTo>
                <a:cubicBezTo>
                  <a:pt x="51" y="153"/>
                  <a:pt x="51" y="153"/>
                  <a:pt x="51" y="153"/>
                </a:cubicBezTo>
                <a:cubicBezTo>
                  <a:pt x="57" y="154"/>
                  <a:pt x="65" y="155"/>
                  <a:pt x="71" y="153"/>
                </a:cubicBezTo>
                <a:cubicBezTo>
                  <a:pt x="72" y="154"/>
                  <a:pt x="73" y="155"/>
                  <a:pt x="76" y="156"/>
                </a:cubicBezTo>
                <a:cubicBezTo>
                  <a:pt x="75" y="155"/>
                  <a:pt x="77" y="155"/>
                  <a:pt x="77" y="154"/>
                </a:cubicBezTo>
                <a:cubicBezTo>
                  <a:pt x="79" y="156"/>
                  <a:pt x="79" y="156"/>
                  <a:pt x="79" y="156"/>
                </a:cubicBezTo>
                <a:cubicBezTo>
                  <a:pt x="80" y="157"/>
                  <a:pt x="83" y="156"/>
                  <a:pt x="85" y="155"/>
                </a:cubicBezTo>
                <a:cubicBezTo>
                  <a:pt x="85" y="156"/>
                  <a:pt x="85" y="156"/>
                  <a:pt x="85" y="156"/>
                </a:cubicBezTo>
                <a:cubicBezTo>
                  <a:pt x="87" y="157"/>
                  <a:pt x="87" y="156"/>
                  <a:pt x="87" y="155"/>
                </a:cubicBezTo>
                <a:cubicBezTo>
                  <a:pt x="88" y="156"/>
                  <a:pt x="88" y="156"/>
                  <a:pt x="88" y="156"/>
                </a:cubicBezTo>
                <a:cubicBezTo>
                  <a:pt x="89" y="155"/>
                  <a:pt x="89" y="155"/>
                  <a:pt x="89" y="155"/>
                </a:cubicBezTo>
                <a:cubicBezTo>
                  <a:pt x="90" y="155"/>
                  <a:pt x="92" y="155"/>
                  <a:pt x="92" y="157"/>
                </a:cubicBezTo>
                <a:cubicBezTo>
                  <a:pt x="93" y="157"/>
                  <a:pt x="93" y="156"/>
                  <a:pt x="93" y="156"/>
                </a:cubicBezTo>
                <a:cubicBezTo>
                  <a:pt x="94" y="157"/>
                  <a:pt x="99" y="157"/>
                  <a:pt x="101" y="157"/>
                </a:cubicBezTo>
                <a:cubicBezTo>
                  <a:pt x="100" y="156"/>
                  <a:pt x="100" y="156"/>
                  <a:pt x="100" y="155"/>
                </a:cubicBezTo>
                <a:cubicBezTo>
                  <a:pt x="101" y="153"/>
                  <a:pt x="101" y="155"/>
                  <a:pt x="102" y="154"/>
                </a:cubicBezTo>
                <a:cubicBezTo>
                  <a:pt x="102" y="155"/>
                  <a:pt x="103" y="156"/>
                  <a:pt x="102" y="156"/>
                </a:cubicBezTo>
                <a:cubicBezTo>
                  <a:pt x="106" y="158"/>
                  <a:pt x="111" y="157"/>
                  <a:pt x="116" y="157"/>
                </a:cubicBezTo>
                <a:cubicBezTo>
                  <a:pt x="117" y="157"/>
                  <a:pt x="117" y="157"/>
                  <a:pt x="117" y="156"/>
                </a:cubicBezTo>
                <a:cubicBezTo>
                  <a:pt x="120" y="158"/>
                  <a:pt x="124" y="156"/>
                  <a:pt x="127" y="157"/>
                </a:cubicBezTo>
                <a:cubicBezTo>
                  <a:pt x="127" y="156"/>
                  <a:pt x="128" y="154"/>
                  <a:pt x="129" y="154"/>
                </a:cubicBezTo>
                <a:cubicBezTo>
                  <a:pt x="131" y="153"/>
                  <a:pt x="130" y="156"/>
                  <a:pt x="132" y="157"/>
                </a:cubicBezTo>
                <a:cubicBezTo>
                  <a:pt x="133" y="156"/>
                  <a:pt x="135" y="156"/>
                  <a:pt x="135" y="156"/>
                </a:cubicBezTo>
                <a:cubicBezTo>
                  <a:pt x="135" y="156"/>
                  <a:pt x="135" y="156"/>
                  <a:pt x="135" y="156"/>
                </a:cubicBezTo>
                <a:cubicBezTo>
                  <a:pt x="136" y="155"/>
                  <a:pt x="138" y="155"/>
                  <a:pt x="139" y="155"/>
                </a:cubicBezTo>
                <a:cubicBezTo>
                  <a:pt x="139" y="156"/>
                  <a:pt x="139" y="156"/>
                  <a:pt x="139" y="156"/>
                </a:cubicBezTo>
                <a:cubicBezTo>
                  <a:pt x="140" y="156"/>
                  <a:pt x="142" y="156"/>
                  <a:pt x="143" y="156"/>
                </a:cubicBezTo>
                <a:cubicBezTo>
                  <a:pt x="143" y="155"/>
                  <a:pt x="146" y="156"/>
                  <a:pt x="147" y="154"/>
                </a:cubicBezTo>
                <a:cubicBezTo>
                  <a:pt x="147" y="155"/>
                  <a:pt x="146" y="155"/>
                  <a:pt x="147" y="155"/>
                </a:cubicBezTo>
                <a:cubicBezTo>
                  <a:pt x="147" y="154"/>
                  <a:pt x="147" y="154"/>
                  <a:pt x="147" y="154"/>
                </a:cubicBezTo>
                <a:cubicBezTo>
                  <a:pt x="149" y="154"/>
                  <a:pt x="149" y="154"/>
                  <a:pt x="149" y="154"/>
                </a:cubicBezTo>
                <a:cubicBezTo>
                  <a:pt x="149" y="155"/>
                  <a:pt x="149" y="155"/>
                  <a:pt x="148" y="156"/>
                </a:cubicBezTo>
                <a:cubicBezTo>
                  <a:pt x="150" y="156"/>
                  <a:pt x="149" y="155"/>
                  <a:pt x="150" y="154"/>
                </a:cubicBezTo>
                <a:cubicBezTo>
                  <a:pt x="151" y="153"/>
                  <a:pt x="151" y="154"/>
                  <a:pt x="152" y="155"/>
                </a:cubicBezTo>
                <a:cubicBezTo>
                  <a:pt x="152" y="155"/>
                  <a:pt x="151" y="154"/>
                  <a:pt x="151" y="155"/>
                </a:cubicBezTo>
                <a:cubicBezTo>
                  <a:pt x="150" y="156"/>
                  <a:pt x="152" y="155"/>
                  <a:pt x="152" y="156"/>
                </a:cubicBezTo>
                <a:cubicBezTo>
                  <a:pt x="152" y="156"/>
                  <a:pt x="152" y="154"/>
                  <a:pt x="153" y="154"/>
                </a:cubicBezTo>
                <a:cubicBezTo>
                  <a:pt x="154" y="154"/>
                  <a:pt x="157" y="154"/>
                  <a:pt x="157" y="155"/>
                </a:cubicBezTo>
                <a:cubicBezTo>
                  <a:pt x="158" y="154"/>
                  <a:pt x="159" y="154"/>
                  <a:pt x="159" y="154"/>
                </a:cubicBezTo>
                <a:cubicBezTo>
                  <a:pt x="158" y="153"/>
                  <a:pt x="157" y="153"/>
                  <a:pt x="157" y="153"/>
                </a:cubicBezTo>
                <a:cubicBezTo>
                  <a:pt x="157" y="152"/>
                  <a:pt x="159" y="152"/>
                  <a:pt x="159" y="152"/>
                </a:cubicBezTo>
                <a:cubicBezTo>
                  <a:pt x="159" y="153"/>
                  <a:pt x="159" y="153"/>
                  <a:pt x="159" y="153"/>
                </a:cubicBezTo>
                <a:cubicBezTo>
                  <a:pt x="159" y="152"/>
                  <a:pt x="161" y="152"/>
                  <a:pt x="160" y="152"/>
                </a:cubicBezTo>
                <a:cubicBezTo>
                  <a:pt x="162" y="153"/>
                  <a:pt x="162" y="153"/>
                  <a:pt x="162" y="153"/>
                </a:cubicBezTo>
                <a:cubicBezTo>
                  <a:pt x="162" y="152"/>
                  <a:pt x="164" y="152"/>
                  <a:pt x="165" y="151"/>
                </a:cubicBezTo>
                <a:cubicBezTo>
                  <a:pt x="166" y="153"/>
                  <a:pt x="165" y="154"/>
                  <a:pt x="167" y="154"/>
                </a:cubicBezTo>
                <a:cubicBezTo>
                  <a:pt x="169" y="152"/>
                  <a:pt x="169" y="152"/>
                  <a:pt x="169" y="152"/>
                </a:cubicBezTo>
                <a:cubicBezTo>
                  <a:pt x="170" y="152"/>
                  <a:pt x="171" y="152"/>
                  <a:pt x="170" y="153"/>
                </a:cubicBezTo>
                <a:cubicBezTo>
                  <a:pt x="174" y="153"/>
                  <a:pt x="174" y="149"/>
                  <a:pt x="177" y="150"/>
                </a:cubicBezTo>
                <a:cubicBezTo>
                  <a:pt x="176" y="152"/>
                  <a:pt x="177" y="152"/>
                  <a:pt x="179" y="152"/>
                </a:cubicBezTo>
                <a:cubicBezTo>
                  <a:pt x="179" y="152"/>
                  <a:pt x="179" y="151"/>
                  <a:pt x="179" y="151"/>
                </a:cubicBezTo>
                <a:cubicBezTo>
                  <a:pt x="179" y="150"/>
                  <a:pt x="179" y="152"/>
                  <a:pt x="177" y="151"/>
                </a:cubicBezTo>
                <a:cubicBezTo>
                  <a:pt x="177" y="150"/>
                  <a:pt x="178" y="151"/>
                  <a:pt x="179" y="150"/>
                </a:cubicBezTo>
                <a:cubicBezTo>
                  <a:pt x="182" y="153"/>
                  <a:pt x="188" y="149"/>
                  <a:pt x="193" y="149"/>
                </a:cubicBezTo>
                <a:cubicBezTo>
                  <a:pt x="192" y="148"/>
                  <a:pt x="194" y="149"/>
                  <a:pt x="195" y="148"/>
                </a:cubicBezTo>
                <a:cubicBezTo>
                  <a:pt x="195" y="150"/>
                  <a:pt x="198" y="147"/>
                  <a:pt x="199" y="148"/>
                </a:cubicBezTo>
                <a:cubicBezTo>
                  <a:pt x="198" y="146"/>
                  <a:pt x="198" y="146"/>
                  <a:pt x="198" y="146"/>
                </a:cubicBezTo>
                <a:cubicBezTo>
                  <a:pt x="201" y="147"/>
                  <a:pt x="202" y="143"/>
                  <a:pt x="204" y="144"/>
                </a:cubicBezTo>
                <a:cubicBezTo>
                  <a:pt x="205" y="144"/>
                  <a:pt x="203" y="146"/>
                  <a:pt x="203" y="146"/>
                </a:cubicBezTo>
                <a:cubicBezTo>
                  <a:pt x="205" y="147"/>
                  <a:pt x="208" y="143"/>
                  <a:pt x="210" y="145"/>
                </a:cubicBezTo>
                <a:cubicBezTo>
                  <a:pt x="210" y="144"/>
                  <a:pt x="209" y="143"/>
                  <a:pt x="211" y="142"/>
                </a:cubicBezTo>
                <a:cubicBezTo>
                  <a:pt x="212" y="142"/>
                  <a:pt x="215" y="142"/>
                  <a:pt x="215" y="142"/>
                </a:cubicBezTo>
                <a:cubicBezTo>
                  <a:pt x="216" y="142"/>
                  <a:pt x="216" y="141"/>
                  <a:pt x="218" y="141"/>
                </a:cubicBezTo>
                <a:cubicBezTo>
                  <a:pt x="218" y="142"/>
                  <a:pt x="217" y="142"/>
                  <a:pt x="217" y="142"/>
                </a:cubicBezTo>
                <a:cubicBezTo>
                  <a:pt x="219" y="142"/>
                  <a:pt x="220" y="141"/>
                  <a:pt x="222" y="140"/>
                </a:cubicBezTo>
                <a:cubicBezTo>
                  <a:pt x="223" y="140"/>
                  <a:pt x="223" y="140"/>
                  <a:pt x="223" y="140"/>
                </a:cubicBezTo>
                <a:cubicBezTo>
                  <a:pt x="228" y="137"/>
                  <a:pt x="226" y="138"/>
                  <a:pt x="227" y="137"/>
                </a:cubicBezTo>
                <a:cubicBezTo>
                  <a:pt x="228" y="135"/>
                  <a:pt x="230" y="133"/>
                  <a:pt x="230" y="132"/>
                </a:cubicBezTo>
                <a:cubicBezTo>
                  <a:pt x="229" y="130"/>
                  <a:pt x="232" y="128"/>
                  <a:pt x="230" y="128"/>
                </a:cubicBezTo>
                <a:cubicBezTo>
                  <a:pt x="230" y="128"/>
                  <a:pt x="231" y="127"/>
                  <a:pt x="231" y="127"/>
                </a:cubicBezTo>
                <a:cubicBezTo>
                  <a:pt x="231" y="126"/>
                  <a:pt x="229" y="125"/>
                  <a:pt x="229" y="124"/>
                </a:cubicBezTo>
                <a:cubicBezTo>
                  <a:pt x="231" y="125"/>
                  <a:pt x="231" y="125"/>
                  <a:pt x="231" y="125"/>
                </a:cubicBezTo>
                <a:cubicBezTo>
                  <a:pt x="232" y="125"/>
                  <a:pt x="232" y="122"/>
                  <a:pt x="233" y="121"/>
                </a:cubicBezTo>
                <a:cubicBezTo>
                  <a:pt x="231" y="122"/>
                  <a:pt x="233" y="120"/>
                  <a:pt x="232" y="120"/>
                </a:cubicBezTo>
                <a:cubicBezTo>
                  <a:pt x="232" y="118"/>
                  <a:pt x="232" y="118"/>
                  <a:pt x="232" y="118"/>
                </a:cubicBezTo>
                <a:cubicBezTo>
                  <a:pt x="232" y="116"/>
                  <a:pt x="231" y="118"/>
                  <a:pt x="231" y="115"/>
                </a:cubicBezTo>
                <a:cubicBezTo>
                  <a:pt x="231" y="114"/>
                  <a:pt x="233" y="115"/>
                  <a:pt x="233" y="116"/>
                </a:cubicBezTo>
                <a:cubicBezTo>
                  <a:pt x="234" y="114"/>
                  <a:pt x="233" y="113"/>
                  <a:pt x="233" y="112"/>
                </a:cubicBezTo>
                <a:cubicBezTo>
                  <a:pt x="233" y="112"/>
                  <a:pt x="233" y="112"/>
                  <a:pt x="233" y="112"/>
                </a:cubicBezTo>
                <a:cubicBezTo>
                  <a:pt x="233" y="112"/>
                  <a:pt x="233" y="112"/>
                  <a:pt x="233" y="112"/>
                </a:cubicBezTo>
                <a:cubicBezTo>
                  <a:pt x="233" y="111"/>
                  <a:pt x="233" y="111"/>
                  <a:pt x="233" y="110"/>
                </a:cubicBezTo>
                <a:cubicBezTo>
                  <a:pt x="233" y="110"/>
                  <a:pt x="233" y="110"/>
                  <a:pt x="233" y="110"/>
                </a:cubicBezTo>
                <a:cubicBezTo>
                  <a:pt x="233" y="111"/>
                  <a:pt x="233" y="111"/>
                  <a:pt x="233" y="111"/>
                </a:cubicBezTo>
                <a:cubicBezTo>
                  <a:pt x="233" y="111"/>
                  <a:pt x="233" y="111"/>
                  <a:pt x="233" y="110"/>
                </a:cubicBezTo>
                <a:cubicBezTo>
                  <a:pt x="234" y="110"/>
                  <a:pt x="234" y="110"/>
                  <a:pt x="234" y="110"/>
                </a:cubicBezTo>
                <a:cubicBezTo>
                  <a:pt x="234" y="109"/>
                  <a:pt x="234" y="109"/>
                  <a:pt x="234" y="109"/>
                </a:cubicBezTo>
                <a:cubicBezTo>
                  <a:pt x="235" y="109"/>
                  <a:pt x="235" y="109"/>
                  <a:pt x="235" y="109"/>
                </a:cubicBezTo>
                <a:cubicBezTo>
                  <a:pt x="235" y="108"/>
                  <a:pt x="234" y="106"/>
                  <a:pt x="234" y="106"/>
                </a:cubicBezTo>
                <a:cubicBezTo>
                  <a:pt x="235" y="102"/>
                  <a:pt x="235" y="96"/>
                  <a:pt x="234" y="94"/>
                </a:cubicBezTo>
                <a:cubicBezTo>
                  <a:pt x="234" y="94"/>
                  <a:pt x="235" y="94"/>
                  <a:pt x="234" y="94"/>
                </a:cubicBezTo>
                <a:cubicBezTo>
                  <a:pt x="234" y="93"/>
                  <a:pt x="233" y="91"/>
                  <a:pt x="234" y="91"/>
                </a:cubicBezTo>
                <a:cubicBezTo>
                  <a:pt x="234" y="90"/>
                  <a:pt x="235" y="90"/>
                  <a:pt x="235" y="88"/>
                </a:cubicBezTo>
                <a:cubicBezTo>
                  <a:pt x="235" y="88"/>
                  <a:pt x="234" y="88"/>
                  <a:pt x="234" y="88"/>
                </a:cubicBezTo>
                <a:cubicBezTo>
                  <a:pt x="236" y="85"/>
                  <a:pt x="233" y="81"/>
                  <a:pt x="234" y="77"/>
                </a:cubicBezTo>
                <a:cubicBezTo>
                  <a:pt x="235" y="78"/>
                  <a:pt x="235" y="78"/>
                  <a:pt x="235" y="79"/>
                </a:cubicBezTo>
                <a:cubicBezTo>
                  <a:pt x="235" y="76"/>
                  <a:pt x="235" y="73"/>
                  <a:pt x="233" y="70"/>
                </a:cubicBezTo>
                <a:cubicBezTo>
                  <a:pt x="234" y="71"/>
                  <a:pt x="234" y="71"/>
                  <a:pt x="235" y="71"/>
                </a:cubicBezTo>
                <a:close/>
                <a:moveTo>
                  <a:pt x="233" y="107"/>
                </a:moveTo>
                <a:cubicBezTo>
                  <a:pt x="233" y="107"/>
                  <a:pt x="233" y="108"/>
                  <a:pt x="233" y="108"/>
                </a:cubicBezTo>
                <a:cubicBezTo>
                  <a:pt x="233" y="108"/>
                  <a:pt x="233" y="107"/>
                  <a:pt x="233" y="107"/>
                </a:cubicBezTo>
                <a:close/>
              </a:path>
            </a:pathLst>
          </a:custGeom>
          <a:solidFill>
            <a:schemeClr val="accent2"/>
          </a:solidFill>
          <a:ln w="9525">
            <a:noFill/>
            <a:round/>
            <a:headEnd/>
            <a:tailEnd/>
          </a:ln>
        </p:spPr>
        <p:txBody>
          <a:bodyPr lIns="36000" tIns="72000" rIns="36000" bIns="36000" anchor="ctr" anchorCtr="1"/>
          <a:lstStyle>
            <a:lvl1pPr>
              <a:spcBef>
                <a:spcPct val="20000"/>
              </a:spcBef>
              <a:buClr>
                <a:srgbClr val="FFAA19"/>
              </a:buClr>
              <a:buFont typeface="Arial" charset="0"/>
              <a:buChar char="•"/>
              <a:defRPr sz="2400">
                <a:solidFill>
                  <a:schemeClr val="tx1"/>
                </a:solidFill>
                <a:latin typeface="Arial" charset="0"/>
              </a:defRPr>
            </a:lvl1pPr>
            <a:lvl2pPr marL="742950" indent="-285750">
              <a:spcBef>
                <a:spcPct val="20000"/>
              </a:spcBef>
              <a:buClr>
                <a:srgbClr val="FFAA19"/>
              </a:buClr>
              <a:buFont typeface="Arial" charset="0"/>
              <a:buChar char="•"/>
              <a:defRPr sz="2000">
                <a:solidFill>
                  <a:schemeClr val="tx1"/>
                </a:solidFill>
                <a:latin typeface="Arial" charset="0"/>
              </a:defRPr>
            </a:lvl2pPr>
            <a:lvl3pPr marL="1143000" indent="-228600">
              <a:spcBef>
                <a:spcPct val="20000"/>
              </a:spcBef>
              <a:buClr>
                <a:srgbClr val="FFAA19"/>
              </a:buClr>
              <a:buFont typeface="Arial" charset="0"/>
              <a:buChar char="•"/>
              <a:defRPr>
                <a:solidFill>
                  <a:schemeClr val="tx1"/>
                </a:solidFill>
                <a:latin typeface="Arial" charset="0"/>
              </a:defRPr>
            </a:lvl3pPr>
            <a:lvl4pPr marL="1600200" indent="-228600">
              <a:spcBef>
                <a:spcPct val="20000"/>
              </a:spcBef>
              <a:buClr>
                <a:srgbClr val="FFAA19"/>
              </a:buClr>
              <a:buFont typeface="Arial" charset="0"/>
              <a:buChar char="•"/>
              <a:defRPr sz="1600">
                <a:solidFill>
                  <a:schemeClr val="tx1"/>
                </a:solidFill>
                <a:latin typeface="Arial" charset="0"/>
              </a:defRPr>
            </a:lvl4pPr>
            <a:lvl5pPr marL="2057400" indent="-228600">
              <a:spcBef>
                <a:spcPct val="20000"/>
              </a:spcBef>
              <a:buClr>
                <a:srgbClr val="FFAA19"/>
              </a:buClr>
              <a:buFont typeface="Arial" charset="0"/>
              <a:buChar char="•"/>
              <a:defRPr sz="1600">
                <a:solidFill>
                  <a:schemeClr val="tx1"/>
                </a:solidFill>
                <a:latin typeface="Arial" charset="0"/>
              </a:defRPr>
            </a:lvl5pPr>
            <a:lvl6pPr marL="2514600" indent="-228600" fontAlgn="base">
              <a:spcBef>
                <a:spcPct val="20000"/>
              </a:spcBef>
              <a:spcAft>
                <a:spcPct val="0"/>
              </a:spcAft>
              <a:buClr>
                <a:srgbClr val="FFAA19"/>
              </a:buClr>
              <a:buFont typeface="Arial" charset="0"/>
              <a:buChar char="•"/>
              <a:defRPr sz="1600">
                <a:solidFill>
                  <a:schemeClr val="tx1"/>
                </a:solidFill>
                <a:latin typeface="Arial" charset="0"/>
              </a:defRPr>
            </a:lvl6pPr>
            <a:lvl7pPr marL="2971800" indent="-228600" fontAlgn="base">
              <a:spcBef>
                <a:spcPct val="20000"/>
              </a:spcBef>
              <a:spcAft>
                <a:spcPct val="0"/>
              </a:spcAft>
              <a:buClr>
                <a:srgbClr val="FFAA19"/>
              </a:buClr>
              <a:buFont typeface="Arial" charset="0"/>
              <a:buChar char="•"/>
              <a:defRPr sz="1600">
                <a:solidFill>
                  <a:schemeClr val="tx1"/>
                </a:solidFill>
                <a:latin typeface="Arial" charset="0"/>
              </a:defRPr>
            </a:lvl7pPr>
            <a:lvl8pPr marL="3429000" indent="-228600" fontAlgn="base">
              <a:spcBef>
                <a:spcPct val="20000"/>
              </a:spcBef>
              <a:spcAft>
                <a:spcPct val="0"/>
              </a:spcAft>
              <a:buClr>
                <a:srgbClr val="FFAA19"/>
              </a:buClr>
              <a:buFont typeface="Arial" charset="0"/>
              <a:buChar char="•"/>
              <a:defRPr sz="1600">
                <a:solidFill>
                  <a:schemeClr val="tx1"/>
                </a:solidFill>
                <a:latin typeface="Arial" charset="0"/>
              </a:defRPr>
            </a:lvl8pPr>
            <a:lvl9pPr marL="3886200" indent="-228600" fontAlgn="base">
              <a:spcBef>
                <a:spcPct val="20000"/>
              </a:spcBef>
              <a:spcAft>
                <a:spcPct val="0"/>
              </a:spcAft>
              <a:buClr>
                <a:srgbClr val="FFAA19"/>
              </a:buClr>
              <a:buFont typeface="Arial" charset="0"/>
              <a:buChar char="•"/>
              <a:defRPr sz="1600">
                <a:solidFill>
                  <a:schemeClr val="tx1"/>
                </a:solidFill>
                <a:latin typeface="Arial" charset="0"/>
              </a:defRPr>
            </a:lvl9pPr>
          </a:lstStyle>
          <a:p>
            <a:pPr algn="ctr" eaLnBrk="1" hangingPunct="1">
              <a:spcBef>
                <a:spcPct val="0"/>
              </a:spcBef>
              <a:buClrTx/>
              <a:buFontTx/>
              <a:buNone/>
            </a:pPr>
            <a:r>
              <a:rPr lang="en-US" altLang="pl-PL" sz="1400" dirty="0">
                <a:latin typeface="+mn-lt"/>
                <a:cs typeface="Arial" charset="0"/>
              </a:rPr>
              <a:t>Accalmie</a:t>
            </a:r>
          </a:p>
          <a:p>
            <a:pPr algn="ctr" eaLnBrk="1" hangingPunct="1">
              <a:spcBef>
                <a:spcPct val="0"/>
              </a:spcBef>
              <a:buClrTx/>
              <a:buFontTx/>
              <a:buNone/>
            </a:pPr>
            <a:r>
              <a:rPr lang="en-US" altLang="pl-PL" sz="1400" dirty="0">
                <a:latin typeface="+mn-lt"/>
                <a:cs typeface="Arial" charset="0"/>
              </a:rPr>
              <a:t>8 cas</a:t>
            </a:r>
          </a:p>
        </p:txBody>
      </p:sp>
      <p:sp>
        <p:nvSpPr>
          <p:cNvPr id="12" name="ZoneTexte 11"/>
          <p:cNvSpPr txBox="1"/>
          <p:nvPr/>
        </p:nvSpPr>
        <p:spPr>
          <a:xfrm>
            <a:off x="768096" y="5257768"/>
            <a:ext cx="1283624" cy="369332"/>
          </a:xfrm>
          <a:prstGeom prst="rect">
            <a:avLst/>
          </a:prstGeom>
          <a:noFill/>
        </p:spPr>
        <p:txBody>
          <a:bodyPr wrap="square" rtlCol="0">
            <a:spAutoFit/>
          </a:bodyPr>
          <a:lstStyle/>
          <a:p>
            <a:r>
              <a:rPr lang="fr-CA" dirty="0"/>
              <a:t>1985-2002</a:t>
            </a:r>
          </a:p>
        </p:txBody>
      </p:sp>
      <p:sp>
        <p:nvSpPr>
          <p:cNvPr id="13" name="ZoneTexte 12"/>
          <p:cNvSpPr txBox="1"/>
          <p:nvPr/>
        </p:nvSpPr>
        <p:spPr>
          <a:xfrm>
            <a:off x="2195736" y="5253061"/>
            <a:ext cx="1296144" cy="369332"/>
          </a:xfrm>
          <a:prstGeom prst="rect">
            <a:avLst/>
          </a:prstGeom>
          <a:noFill/>
        </p:spPr>
        <p:txBody>
          <a:bodyPr wrap="square" rtlCol="0">
            <a:spAutoFit/>
          </a:bodyPr>
          <a:lstStyle/>
          <a:p>
            <a:r>
              <a:rPr lang="fr-CA" dirty="0"/>
              <a:t>2002-2006</a:t>
            </a:r>
          </a:p>
        </p:txBody>
      </p:sp>
      <p:sp>
        <p:nvSpPr>
          <p:cNvPr id="14" name="ZoneTexte 13"/>
          <p:cNvSpPr txBox="1"/>
          <p:nvPr/>
        </p:nvSpPr>
        <p:spPr>
          <a:xfrm>
            <a:off x="4059342" y="5253061"/>
            <a:ext cx="1376754" cy="369332"/>
          </a:xfrm>
          <a:prstGeom prst="rect">
            <a:avLst/>
          </a:prstGeom>
          <a:noFill/>
        </p:spPr>
        <p:txBody>
          <a:bodyPr wrap="square" rtlCol="0">
            <a:spAutoFit/>
          </a:bodyPr>
          <a:lstStyle/>
          <a:p>
            <a:r>
              <a:rPr lang="fr-CA" dirty="0"/>
              <a:t>2006-2007</a:t>
            </a:r>
          </a:p>
        </p:txBody>
      </p:sp>
      <p:sp>
        <p:nvSpPr>
          <p:cNvPr id="15" name="ZoneTexte 14"/>
          <p:cNvSpPr txBox="1"/>
          <p:nvPr/>
        </p:nvSpPr>
        <p:spPr>
          <a:xfrm>
            <a:off x="5744633" y="5253061"/>
            <a:ext cx="1296588" cy="369332"/>
          </a:xfrm>
          <a:prstGeom prst="rect">
            <a:avLst/>
          </a:prstGeom>
          <a:noFill/>
        </p:spPr>
        <p:txBody>
          <a:bodyPr wrap="square" rtlCol="0">
            <a:spAutoFit/>
          </a:bodyPr>
          <a:lstStyle/>
          <a:p>
            <a:r>
              <a:rPr lang="fr-CA" dirty="0"/>
              <a:t>2007-2008</a:t>
            </a:r>
          </a:p>
        </p:txBody>
      </p:sp>
      <p:sp>
        <p:nvSpPr>
          <p:cNvPr id="16" name="Freeform 38"/>
          <p:cNvSpPr>
            <a:spLocks/>
          </p:cNvSpPr>
          <p:nvPr/>
        </p:nvSpPr>
        <p:spPr bwMode="auto">
          <a:xfrm>
            <a:off x="4071878" y="5212914"/>
            <a:ext cx="1273241" cy="409479"/>
          </a:xfrm>
          <a:custGeom>
            <a:avLst/>
            <a:gdLst/>
            <a:ahLst/>
            <a:cxnLst>
              <a:cxn ang="0">
                <a:pos x="975" y="153"/>
              </a:cxn>
              <a:cxn ang="0">
                <a:pos x="1011" y="166"/>
              </a:cxn>
              <a:cxn ang="0">
                <a:pos x="1021" y="154"/>
              </a:cxn>
              <a:cxn ang="0">
                <a:pos x="1037" y="165"/>
              </a:cxn>
              <a:cxn ang="0">
                <a:pos x="1055" y="151"/>
              </a:cxn>
              <a:cxn ang="0">
                <a:pos x="1050" y="109"/>
              </a:cxn>
              <a:cxn ang="0">
                <a:pos x="1043" y="103"/>
              </a:cxn>
              <a:cxn ang="0">
                <a:pos x="1042" y="106"/>
              </a:cxn>
              <a:cxn ang="0">
                <a:pos x="1036" y="99"/>
              </a:cxn>
              <a:cxn ang="0">
                <a:pos x="984" y="68"/>
              </a:cxn>
              <a:cxn ang="0">
                <a:pos x="977" y="61"/>
              </a:cxn>
              <a:cxn ang="0">
                <a:pos x="952" y="56"/>
              </a:cxn>
              <a:cxn ang="0">
                <a:pos x="925" y="47"/>
              </a:cxn>
              <a:cxn ang="0">
                <a:pos x="915" y="66"/>
              </a:cxn>
              <a:cxn ang="0">
                <a:pos x="899" y="79"/>
              </a:cxn>
              <a:cxn ang="0">
                <a:pos x="866" y="64"/>
              </a:cxn>
              <a:cxn ang="0">
                <a:pos x="854" y="44"/>
              </a:cxn>
              <a:cxn ang="0">
                <a:pos x="854" y="45"/>
              </a:cxn>
              <a:cxn ang="0">
                <a:pos x="823" y="54"/>
              </a:cxn>
              <a:cxn ang="0">
                <a:pos x="845" y="42"/>
              </a:cxn>
              <a:cxn ang="0">
                <a:pos x="828" y="28"/>
              </a:cxn>
              <a:cxn ang="0">
                <a:pos x="790" y="29"/>
              </a:cxn>
              <a:cxn ang="0">
                <a:pos x="751" y="21"/>
              </a:cxn>
              <a:cxn ang="0">
                <a:pos x="730" y="21"/>
              </a:cxn>
              <a:cxn ang="0">
                <a:pos x="729" y="20"/>
              </a:cxn>
              <a:cxn ang="0">
                <a:pos x="714" y="31"/>
              </a:cxn>
              <a:cxn ang="0">
                <a:pos x="687" y="2"/>
              </a:cxn>
              <a:cxn ang="0">
                <a:pos x="672" y="8"/>
              </a:cxn>
              <a:cxn ang="0">
                <a:pos x="655" y="33"/>
              </a:cxn>
              <a:cxn ang="0">
                <a:pos x="649" y="26"/>
              </a:cxn>
              <a:cxn ang="0">
                <a:pos x="631" y="28"/>
              </a:cxn>
              <a:cxn ang="0">
                <a:pos x="604" y="23"/>
              </a:cxn>
              <a:cxn ang="0">
                <a:pos x="591" y="16"/>
              </a:cxn>
              <a:cxn ang="0">
                <a:pos x="584" y="7"/>
              </a:cxn>
              <a:cxn ang="0">
                <a:pos x="572" y="9"/>
              </a:cxn>
              <a:cxn ang="0">
                <a:pos x="567" y="9"/>
              </a:cxn>
              <a:cxn ang="0">
                <a:pos x="558" y="20"/>
              </a:cxn>
              <a:cxn ang="0">
                <a:pos x="546" y="16"/>
              </a:cxn>
              <a:cxn ang="0">
                <a:pos x="535" y="23"/>
              </a:cxn>
              <a:cxn ang="0">
                <a:pos x="527" y="20"/>
              </a:cxn>
              <a:cxn ang="0">
                <a:pos x="511" y="10"/>
              </a:cxn>
              <a:cxn ang="0">
                <a:pos x="461" y="15"/>
              </a:cxn>
              <a:cxn ang="0">
                <a:pos x="351" y="17"/>
              </a:cxn>
              <a:cxn ang="0">
                <a:pos x="314" y="20"/>
              </a:cxn>
              <a:cxn ang="0">
                <a:pos x="307" y="18"/>
              </a:cxn>
              <a:cxn ang="0">
                <a:pos x="291" y="22"/>
              </a:cxn>
              <a:cxn ang="0">
                <a:pos x="229" y="27"/>
              </a:cxn>
              <a:cxn ang="0">
                <a:pos x="205" y="35"/>
              </a:cxn>
              <a:cxn ang="0">
                <a:pos x="128" y="39"/>
              </a:cxn>
              <a:cxn ang="0">
                <a:pos x="89" y="44"/>
              </a:cxn>
              <a:cxn ang="0">
                <a:pos x="49" y="55"/>
              </a:cxn>
              <a:cxn ang="0">
                <a:pos x="0" y="94"/>
              </a:cxn>
              <a:cxn ang="0">
                <a:pos x="83" y="154"/>
              </a:cxn>
              <a:cxn ang="0">
                <a:pos x="229" y="143"/>
              </a:cxn>
              <a:cxn ang="0">
                <a:pos x="302" y="147"/>
              </a:cxn>
              <a:cxn ang="0">
                <a:pos x="536" y="140"/>
              </a:cxn>
              <a:cxn ang="0">
                <a:pos x="544" y="142"/>
              </a:cxn>
              <a:cxn ang="0">
                <a:pos x="755" y="149"/>
              </a:cxn>
            </a:cxnLst>
            <a:rect l="0" t="0" r="r" b="b"/>
            <a:pathLst>
              <a:path w="1074" h="167">
                <a:moveTo>
                  <a:pt x="925" y="162"/>
                </a:moveTo>
                <a:cubicBezTo>
                  <a:pt x="918" y="152"/>
                  <a:pt x="918" y="152"/>
                  <a:pt x="918" y="152"/>
                </a:cubicBezTo>
                <a:cubicBezTo>
                  <a:pt x="943" y="149"/>
                  <a:pt x="954" y="159"/>
                  <a:pt x="975" y="153"/>
                </a:cubicBezTo>
                <a:cubicBezTo>
                  <a:pt x="974" y="155"/>
                  <a:pt x="974" y="155"/>
                  <a:pt x="974" y="155"/>
                </a:cubicBezTo>
                <a:cubicBezTo>
                  <a:pt x="977" y="158"/>
                  <a:pt x="980" y="136"/>
                  <a:pt x="1011" y="165"/>
                </a:cubicBezTo>
                <a:cubicBezTo>
                  <a:pt x="1011" y="166"/>
                  <a:pt x="1011" y="166"/>
                  <a:pt x="1011" y="166"/>
                </a:cubicBezTo>
                <a:cubicBezTo>
                  <a:pt x="1013" y="166"/>
                  <a:pt x="1013" y="164"/>
                  <a:pt x="1015" y="167"/>
                </a:cubicBezTo>
                <a:cubicBezTo>
                  <a:pt x="1010" y="161"/>
                  <a:pt x="1010" y="161"/>
                  <a:pt x="1010" y="161"/>
                </a:cubicBezTo>
                <a:cubicBezTo>
                  <a:pt x="1013" y="159"/>
                  <a:pt x="1017" y="154"/>
                  <a:pt x="1021" y="154"/>
                </a:cubicBezTo>
                <a:cubicBezTo>
                  <a:pt x="1022" y="155"/>
                  <a:pt x="1022" y="157"/>
                  <a:pt x="1022" y="159"/>
                </a:cubicBezTo>
                <a:cubicBezTo>
                  <a:pt x="1034" y="158"/>
                  <a:pt x="1034" y="158"/>
                  <a:pt x="1034" y="158"/>
                </a:cubicBezTo>
                <a:cubicBezTo>
                  <a:pt x="1037" y="165"/>
                  <a:pt x="1037" y="165"/>
                  <a:pt x="1037" y="165"/>
                </a:cubicBezTo>
                <a:cubicBezTo>
                  <a:pt x="1040" y="161"/>
                  <a:pt x="1040" y="148"/>
                  <a:pt x="1049" y="156"/>
                </a:cubicBezTo>
                <a:cubicBezTo>
                  <a:pt x="1046" y="147"/>
                  <a:pt x="1054" y="151"/>
                  <a:pt x="1053" y="147"/>
                </a:cubicBezTo>
                <a:cubicBezTo>
                  <a:pt x="1053" y="148"/>
                  <a:pt x="1054" y="150"/>
                  <a:pt x="1055" y="151"/>
                </a:cubicBezTo>
                <a:cubicBezTo>
                  <a:pt x="1061" y="151"/>
                  <a:pt x="1071" y="149"/>
                  <a:pt x="1074" y="145"/>
                </a:cubicBezTo>
                <a:cubicBezTo>
                  <a:pt x="1074" y="145"/>
                  <a:pt x="1054" y="123"/>
                  <a:pt x="1049" y="113"/>
                </a:cubicBezTo>
                <a:cubicBezTo>
                  <a:pt x="1057" y="116"/>
                  <a:pt x="1052" y="112"/>
                  <a:pt x="1050" y="109"/>
                </a:cubicBezTo>
                <a:cubicBezTo>
                  <a:pt x="1050" y="111"/>
                  <a:pt x="1050" y="111"/>
                  <a:pt x="1050" y="111"/>
                </a:cubicBezTo>
                <a:cubicBezTo>
                  <a:pt x="1045" y="109"/>
                  <a:pt x="1046" y="103"/>
                  <a:pt x="1043" y="101"/>
                </a:cubicBezTo>
                <a:cubicBezTo>
                  <a:pt x="1043" y="103"/>
                  <a:pt x="1043" y="103"/>
                  <a:pt x="1043" y="103"/>
                </a:cubicBezTo>
                <a:cubicBezTo>
                  <a:pt x="1044" y="102"/>
                  <a:pt x="1044" y="102"/>
                  <a:pt x="1044" y="102"/>
                </a:cubicBezTo>
                <a:cubicBezTo>
                  <a:pt x="1044" y="103"/>
                  <a:pt x="1044" y="104"/>
                  <a:pt x="1043" y="104"/>
                </a:cubicBezTo>
                <a:cubicBezTo>
                  <a:pt x="1043" y="105"/>
                  <a:pt x="1043" y="106"/>
                  <a:pt x="1042" y="106"/>
                </a:cubicBezTo>
                <a:cubicBezTo>
                  <a:pt x="1042" y="105"/>
                  <a:pt x="1042" y="105"/>
                  <a:pt x="1042" y="105"/>
                </a:cubicBezTo>
                <a:cubicBezTo>
                  <a:pt x="1040" y="106"/>
                  <a:pt x="1037" y="105"/>
                  <a:pt x="1035" y="104"/>
                </a:cubicBezTo>
                <a:cubicBezTo>
                  <a:pt x="1036" y="99"/>
                  <a:pt x="1036" y="99"/>
                  <a:pt x="1036" y="99"/>
                </a:cubicBezTo>
                <a:cubicBezTo>
                  <a:pt x="1032" y="108"/>
                  <a:pt x="1014" y="83"/>
                  <a:pt x="1009" y="83"/>
                </a:cubicBezTo>
                <a:cubicBezTo>
                  <a:pt x="1005" y="76"/>
                  <a:pt x="998" y="83"/>
                  <a:pt x="993" y="80"/>
                </a:cubicBezTo>
                <a:cubicBezTo>
                  <a:pt x="983" y="78"/>
                  <a:pt x="988" y="72"/>
                  <a:pt x="984" y="68"/>
                </a:cubicBezTo>
                <a:cubicBezTo>
                  <a:pt x="978" y="65"/>
                  <a:pt x="985" y="74"/>
                  <a:pt x="982" y="74"/>
                </a:cubicBezTo>
                <a:cubicBezTo>
                  <a:pt x="976" y="67"/>
                  <a:pt x="976" y="67"/>
                  <a:pt x="976" y="67"/>
                </a:cubicBezTo>
                <a:cubicBezTo>
                  <a:pt x="980" y="66"/>
                  <a:pt x="978" y="63"/>
                  <a:pt x="977" y="61"/>
                </a:cubicBezTo>
                <a:cubicBezTo>
                  <a:pt x="971" y="60"/>
                  <a:pt x="962" y="50"/>
                  <a:pt x="960" y="60"/>
                </a:cubicBezTo>
                <a:cubicBezTo>
                  <a:pt x="952" y="55"/>
                  <a:pt x="952" y="51"/>
                  <a:pt x="948" y="50"/>
                </a:cubicBezTo>
                <a:cubicBezTo>
                  <a:pt x="950" y="52"/>
                  <a:pt x="952" y="54"/>
                  <a:pt x="952" y="56"/>
                </a:cubicBezTo>
                <a:cubicBezTo>
                  <a:pt x="949" y="51"/>
                  <a:pt x="950" y="57"/>
                  <a:pt x="951" y="58"/>
                </a:cubicBezTo>
                <a:cubicBezTo>
                  <a:pt x="946" y="62"/>
                  <a:pt x="926" y="38"/>
                  <a:pt x="925" y="49"/>
                </a:cubicBezTo>
                <a:cubicBezTo>
                  <a:pt x="925" y="47"/>
                  <a:pt x="925" y="47"/>
                  <a:pt x="925" y="47"/>
                </a:cubicBezTo>
                <a:cubicBezTo>
                  <a:pt x="923" y="55"/>
                  <a:pt x="924" y="63"/>
                  <a:pt x="921" y="67"/>
                </a:cubicBezTo>
                <a:cubicBezTo>
                  <a:pt x="918" y="63"/>
                  <a:pt x="918" y="63"/>
                  <a:pt x="918" y="63"/>
                </a:cubicBezTo>
                <a:cubicBezTo>
                  <a:pt x="915" y="66"/>
                  <a:pt x="915" y="66"/>
                  <a:pt x="915" y="66"/>
                </a:cubicBezTo>
                <a:cubicBezTo>
                  <a:pt x="912" y="63"/>
                  <a:pt x="914" y="61"/>
                  <a:pt x="914" y="60"/>
                </a:cubicBezTo>
                <a:cubicBezTo>
                  <a:pt x="908" y="64"/>
                  <a:pt x="900" y="59"/>
                  <a:pt x="893" y="57"/>
                </a:cubicBezTo>
                <a:cubicBezTo>
                  <a:pt x="899" y="79"/>
                  <a:pt x="899" y="79"/>
                  <a:pt x="899" y="79"/>
                </a:cubicBezTo>
                <a:cubicBezTo>
                  <a:pt x="894" y="74"/>
                  <a:pt x="884" y="63"/>
                  <a:pt x="882" y="70"/>
                </a:cubicBezTo>
                <a:cubicBezTo>
                  <a:pt x="879" y="63"/>
                  <a:pt x="879" y="63"/>
                  <a:pt x="879" y="63"/>
                </a:cubicBezTo>
                <a:cubicBezTo>
                  <a:pt x="868" y="48"/>
                  <a:pt x="870" y="68"/>
                  <a:pt x="866" y="64"/>
                </a:cubicBezTo>
                <a:cubicBezTo>
                  <a:pt x="860" y="56"/>
                  <a:pt x="860" y="56"/>
                  <a:pt x="860" y="56"/>
                </a:cubicBezTo>
                <a:cubicBezTo>
                  <a:pt x="866" y="56"/>
                  <a:pt x="866" y="56"/>
                  <a:pt x="866" y="56"/>
                </a:cubicBezTo>
                <a:cubicBezTo>
                  <a:pt x="861" y="52"/>
                  <a:pt x="858" y="49"/>
                  <a:pt x="854" y="44"/>
                </a:cubicBezTo>
                <a:cubicBezTo>
                  <a:pt x="854" y="44"/>
                  <a:pt x="854" y="44"/>
                  <a:pt x="854" y="44"/>
                </a:cubicBezTo>
                <a:cubicBezTo>
                  <a:pt x="854" y="44"/>
                  <a:pt x="854" y="45"/>
                  <a:pt x="854" y="45"/>
                </a:cubicBezTo>
                <a:cubicBezTo>
                  <a:pt x="854" y="45"/>
                  <a:pt x="854" y="45"/>
                  <a:pt x="854" y="45"/>
                </a:cubicBezTo>
                <a:cubicBezTo>
                  <a:pt x="853" y="49"/>
                  <a:pt x="849" y="52"/>
                  <a:pt x="845" y="51"/>
                </a:cubicBezTo>
                <a:cubicBezTo>
                  <a:pt x="839" y="50"/>
                  <a:pt x="834" y="55"/>
                  <a:pt x="825" y="46"/>
                </a:cubicBezTo>
                <a:cubicBezTo>
                  <a:pt x="823" y="54"/>
                  <a:pt x="823" y="54"/>
                  <a:pt x="823" y="54"/>
                </a:cubicBezTo>
                <a:cubicBezTo>
                  <a:pt x="816" y="49"/>
                  <a:pt x="816" y="49"/>
                  <a:pt x="816" y="49"/>
                </a:cubicBezTo>
                <a:cubicBezTo>
                  <a:pt x="816" y="43"/>
                  <a:pt x="816" y="43"/>
                  <a:pt x="816" y="43"/>
                </a:cubicBezTo>
                <a:cubicBezTo>
                  <a:pt x="823" y="44"/>
                  <a:pt x="836" y="42"/>
                  <a:pt x="845" y="42"/>
                </a:cubicBezTo>
                <a:cubicBezTo>
                  <a:pt x="846" y="39"/>
                  <a:pt x="846" y="39"/>
                  <a:pt x="846" y="39"/>
                </a:cubicBezTo>
                <a:cubicBezTo>
                  <a:pt x="840" y="39"/>
                  <a:pt x="834" y="41"/>
                  <a:pt x="831" y="40"/>
                </a:cubicBezTo>
                <a:cubicBezTo>
                  <a:pt x="829" y="39"/>
                  <a:pt x="825" y="32"/>
                  <a:pt x="828" y="28"/>
                </a:cubicBezTo>
                <a:cubicBezTo>
                  <a:pt x="825" y="34"/>
                  <a:pt x="825" y="34"/>
                  <a:pt x="825" y="34"/>
                </a:cubicBezTo>
                <a:cubicBezTo>
                  <a:pt x="807" y="34"/>
                  <a:pt x="807" y="34"/>
                  <a:pt x="789" y="26"/>
                </a:cubicBezTo>
                <a:cubicBezTo>
                  <a:pt x="790" y="29"/>
                  <a:pt x="790" y="29"/>
                  <a:pt x="790" y="29"/>
                </a:cubicBezTo>
                <a:cubicBezTo>
                  <a:pt x="786" y="31"/>
                  <a:pt x="783" y="33"/>
                  <a:pt x="782" y="28"/>
                </a:cubicBezTo>
                <a:cubicBezTo>
                  <a:pt x="771" y="26"/>
                  <a:pt x="760" y="22"/>
                  <a:pt x="753" y="13"/>
                </a:cubicBezTo>
                <a:cubicBezTo>
                  <a:pt x="751" y="21"/>
                  <a:pt x="751" y="21"/>
                  <a:pt x="751" y="21"/>
                </a:cubicBezTo>
                <a:cubicBezTo>
                  <a:pt x="748" y="20"/>
                  <a:pt x="745" y="9"/>
                  <a:pt x="744" y="19"/>
                </a:cubicBezTo>
                <a:cubicBezTo>
                  <a:pt x="739" y="22"/>
                  <a:pt x="739" y="22"/>
                  <a:pt x="739" y="22"/>
                </a:cubicBezTo>
                <a:cubicBezTo>
                  <a:pt x="735" y="22"/>
                  <a:pt x="733" y="26"/>
                  <a:pt x="730" y="21"/>
                </a:cubicBezTo>
                <a:cubicBezTo>
                  <a:pt x="730" y="21"/>
                  <a:pt x="730" y="21"/>
                  <a:pt x="730" y="21"/>
                </a:cubicBezTo>
                <a:cubicBezTo>
                  <a:pt x="730" y="21"/>
                  <a:pt x="730" y="21"/>
                  <a:pt x="730" y="21"/>
                </a:cubicBezTo>
                <a:cubicBezTo>
                  <a:pt x="729" y="20"/>
                  <a:pt x="729" y="20"/>
                  <a:pt x="729" y="20"/>
                </a:cubicBezTo>
                <a:cubicBezTo>
                  <a:pt x="729" y="21"/>
                  <a:pt x="729" y="21"/>
                  <a:pt x="729" y="21"/>
                </a:cubicBezTo>
                <a:cubicBezTo>
                  <a:pt x="722" y="17"/>
                  <a:pt x="729" y="28"/>
                  <a:pt x="721" y="23"/>
                </a:cubicBezTo>
                <a:cubicBezTo>
                  <a:pt x="718" y="18"/>
                  <a:pt x="718" y="33"/>
                  <a:pt x="714" y="31"/>
                </a:cubicBezTo>
                <a:cubicBezTo>
                  <a:pt x="710" y="20"/>
                  <a:pt x="710" y="20"/>
                  <a:pt x="710" y="20"/>
                </a:cubicBezTo>
                <a:cubicBezTo>
                  <a:pt x="703" y="13"/>
                  <a:pt x="701" y="24"/>
                  <a:pt x="690" y="24"/>
                </a:cubicBezTo>
                <a:cubicBezTo>
                  <a:pt x="686" y="20"/>
                  <a:pt x="683" y="11"/>
                  <a:pt x="687" y="2"/>
                </a:cubicBezTo>
                <a:cubicBezTo>
                  <a:pt x="682" y="12"/>
                  <a:pt x="685" y="9"/>
                  <a:pt x="678" y="13"/>
                </a:cubicBezTo>
                <a:cubicBezTo>
                  <a:pt x="677" y="9"/>
                  <a:pt x="678" y="8"/>
                  <a:pt x="680" y="5"/>
                </a:cubicBezTo>
                <a:cubicBezTo>
                  <a:pt x="674" y="0"/>
                  <a:pt x="676" y="8"/>
                  <a:pt x="672" y="8"/>
                </a:cubicBezTo>
                <a:cubicBezTo>
                  <a:pt x="671" y="16"/>
                  <a:pt x="669" y="28"/>
                  <a:pt x="668" y="28"/>
                </a:cubicBezTo>
                <a:cubicBezTo>
                  <a:pt x="669" y="31"/>
                  <a:pt x="669" y="31"/>
                  <a:pt x="669" y="31"/>
                </a:cubicBezTo>
                <a:cubicBezTo>
                  <a:pt x="665" y="35"/>
                  <a:pt x="660" y="37"/>
                  <a:pt x="655" y="33"/>
                </a:cubicBezTo>
                <a:cubicBezTo>
                  <a:pt x="655" y="29"/>
                  <a:pt x="655" y="29"/>
                  <a:pt x="655" y="29"/>
                </a:cubicBezTo>
                <a:cubicBezTo>
                  <a:pt x="650" y="31"/>
                  <a:pt x="650" y="31"/>
                  <a:pt x="650" y="31"/>
                </a:cubicBezTo>
                <a:cubicBezTo>
                  <a:pt x="649" y="26"/>
                  <a:pt x="649" y="26"/>
                  <a:pt x="649" y="26"/>
                </a:cubicBezTo>
                <a:cubicBezTo>
                  <a:pt x="642" y="27"/>
                  <a:pt x="642" y="27"/>
                  <a:pt x="642" y="27"/>
                </a:cubicBezTo>
                <a:cubicBezTo>
                  <a:pt x="643" y="28"/>
                  <a:pt x="643" y="28"/>
                  <a:pt x="643" y="28"/>
                </a:cubicBezTo>
                <a:cubicBezTo>
                  <a:pt x="641" y="29"/>
                  <a:pt x="635" y="30"/>
                  <a:pt x="631" y="28"/>
                </a:cubicBezTo>
                <a:cubicBezTo>
                  <a:pt x="632" y="25"/>
                  <a:pt x="632" y="25"/>
                  <a:pt x="632" y="25"/>
                </a:cubicBezTo>
                <a:cubicBezTo>
                  <a:pt x="622" y="16"/>
                  <a:pt x="614" y="27"/>
                  <a:pt x="603" y="28"/>
                </a:cubicBezTo>
                <a:cubicBezTo>
                  <a:pt x="604" y="23"/>
                  <a:pt x="604" y="23"/>
                  <a:pt x="604" y="23"/>
                </a:cubicBezTo>
                <a:cubicBezTo>
                  <a:pt x="601" y="17"/>
                  <a:pt x="603" y="31"/>
                  <a:pt x="599" y="28"/>
                </a:cubicBezTo>
                <a:cubicBezTo>
                  <a:pt x="599" y="21"/>
                  <a:pt x="599" y="21"/>
                  <a:pt x="599" y="21"/>
                </a:cubicBezTo>
                <a:cubicBezTo>
                  <a:pt x="594" y="30"/>
                  <a:pt x="593" y="19"/>
                  <a:pt x="591" y="16"/>
                </a:cubicBezTo>
                <a:cubicBezTo>
                  <a:pt x="592" y="25"/>
                  <a:pt x="592" y="25"/>
                  <a:pt x="592" y="25"/>
                </a:cubicBezTo>
                <a:cubicBezTo>
                  <a:pt x="587" y="23"/>
                  <a:pt x="587" y="23"/>
                  <a:pt x="587" y="23"/>
                </a:cubicBezTo>
                <a:cubicBezTo>
                  <a:pt x="581" y="20"/>
                  <a:pt x="583" y="12"/>
                  <a:pt x="584" y="7"/>
                </a:cubicBezTo>
                <a:cubicBezTo>
                  <a:pt x="580" y="14"/>
                  <a:pt x="580" y="14"/>
                  <a:pt x="580" y="14"/>
                </a:cubicBezTo>
                <a:cubicBezTo>
                  <a:pt x="579" y="6"/>
                  <a:pt x="579" y="6"/>
                  <a:pt x="579" y="6"/>
                </a:cubicBezTo>
                <a:cubicBezTo>
                  <a:pt x="576" y="15"/>
                  <a:pt x="577" y="4"/>
                  <a:pt x="572" y="9"/>
                </a:cubicBezTo>
                <a:cubicBezTo>
                  <a:pt x="571" y="6"/>
                  <a:pt x="572" y="5"/>
                  <a:pt x="571" y="3"/>
                </a:cubicBezTo>
                <a:cubicBezTo>
                  <a:pt x="562" y="14"/>
                  <a:pt x="562" y="14"/>
                  <a:pt x="562" y="14"/>
                </a:cubicBezTo>
                <a:cubicBezTo>
                  <a:pt x="567" y="9"/>
                  <a:pt x="567" y="9"/>
                  <a:pt x="567" y="9"/>
                </a:cubicBezTo>
                <a:cubicBezTo>
                  <a:pt x="567" y="21"/>
                  <a:pt x="567" y="21"/>
                  <a:pt x="567" y="21"/>
                </a:cubicBezTo>
                <a:cubicBezTo>
                  <a:pt x="561" y="30"/>
                  <a:pt x="560" y="20"/>
                  <a:pt x="556" y="23"/>
                </a:cubicBezTo>
                <a:cubicBezTo>
                  <a:pt x="558" y="20"/>
                  <a:pt x="558" y="20"/>
                  <a:pt x="558" y="20"/>
                </a:cubicBezTo>
                <a:cubicBezTo>
                  <a:pt x="552" y="22"/>
                  <a:pt x="552" y="17"/>
                  <a:pt x="549" y="15"/>
                </a:cubicBezTo>
                <a:cubicBezTo>
                  <a:pt x="550" y="17"/>
                  <a:pt x="551" y="20"/>
                  <a:pt x="549" y="22"/>
                </a:cubicBezTo>
                <a:cubicBezTo>
                  <a:pt x="547" y="22"/>
                  <a:pt x="548" y="18"/>
                  <a:pt x="546" y="16"/>
                </a:cubicBezTo>
                <a:cubicBezTo>
                  <a:pt x="546" y="24"/>
                  <a:pt x="541" y="28"/>
                  <a:pt x="537" y="24"/>
                </a:cubicBezTo>
                <a:cubicBezTo>
                  <a:pt x="538" y="23"/>
                  <a:pt x="538" y="22"/>
                  <a:pt x="538" y="21"/>
                </a:cubicBezTo>
                <a:cubicBezTo>
                  <a:pt x="537" y="23"/>
                  <a:pt x="536" y="25"/>
                  <a:pt x="535" y="23"/>
                </a:cubicBezTo>
                <a:cubicBezTo>
                  <a:pt x="536" y="14"/>
                  <a:pt x="536" y="14"/>
                  <a:pt x="536" y="14"/>
                </a:cubicBezTo>
                <a:cubicBezTo>
                  <a:pt x="532" y="22"/>
                  <a:pt x="532" y="22"/>
                  <a:pt x="532" y="22"/>
                </a:cubicBezTo>
                <a:cubicBezTo>
                  <a:pt x="530" y="20"/>
                  <a:pt x="527" y="26"/>
                  <a:pt x="527" y="20"/>
                </a:cubicBezTo>
                <a:cubicBezTo>
                  <a:pt x="528" y="19"/>
                  <a:pt x="528" y="19"/>
                  <a:pt x="528" y="19"/>
                </a:cubicBezTo>
                <a:cubicBezTo>
                  <a:pt x="511" y="17"/>
                  <a:pt x="511" y="17"/>
                  <a:pt x="511" y="17"/>
                </a:cubicBezTo>
                <a:cubicBezTo>
                  <a:pt x="511" y="10"/>
                  <a:pt x="511" y="10"/>
                  <a:pt x="511" y="10"/>
                </a:cubicBezTo>
                <a:cubicBezTo>
                  <a:pt x="509" y="19"/>
                  <a:pt x="502" y="6"/>
                  <a:pt x="502" y="18"/>
                </a:cubicBezTo>
                <a:cubicBezTo>
                  <a:pt x="499" y="11"/>
                  <a:pt x="490" y="22"/>
                  <a:pt x="492" y="9"/>
                </a:cubicBezTo>
                <a:cubicBezTo>
                  <a:pt x="480" y="8"/>
                  <a:pt x="474" y="21"/>
                  <a:pt x="461" y="15"/>
                </a:cubicBezTo>
                <a:cubicBezTo>
                  <a:pt x="456" y="3"/>
                  <a:pt x="443" y="7"/>
                  <a:pt x="434" y="6"/>
                </a:cubicBezTo>
                <a:cubicBezTo>
                  <a:pt x="417" y="11"/>
                  <a:pt x="406" y="15"/>
                  <a:pt x="388" y="19"/>
                </a:cubicBezTo>
                <a:cubicBezTo>
                  <a:pt x="378" y="4"/>
                  <a:pt x="362" y="25"/>
                  <a:pt x="351" y="17"/>
                </a:cubicBezTo>
                <a:cubicBezTo>
                  <a:pt x="348" y="23"/>
                  <a:pt x="348" y="23"/>
                  <a:pt x="348" y="23"/>
                </a:cubicBezTo>
                <a:cubicBezTo>
                  <a:pt x="340" y="13"/>
                  <a:pt x="329" y="26"/>
                  <a:pt x="318" y="16"/>
                </a:cubicBezTo>
                <a:cubicBezTo>
                  <a:pt x="316" y="19"/>
                  <a:pt x="314" y="20"/>
                  <a:pt x="314" y="20"/>
                </a:cubicBezTo>
                <a:cubicBezTo>
                  <a:pt x="314" y="21"/>
                  <a:pt x="315" y="22"/>
                  <a:pt x="315" y="26"/>
                </a:cubicBezTo>
                <a:cubicBezTo>
                  <a:pt x="312" y="23"/>
                  <a:pt x="306" y="27"/>
                  <a:pt x="306" y="19"/>
                </a:cubicBezTo>
                <a:cubicBezTo>
                  <a:pt x="307" y="18"/>
                  <a:pt x="307" y="18"/>
                  <a:pt x="307" y="18"/>
                </a:cubicBezTo>
                <a:cubicBezTo>
                  <a:pt x="307" y="10"/>
                  <a:pt x="298" y="22"/>
                  <a:pt x="295" y="15"/>
                </a:cubicBezTo>
                <a:cubicBezTo>
                  <a:pt x="297" y="24"/>
                  <a:pt x="297" y="24"/>
                  <a:pt x="297" y="24"/>
                </a:cubicBezTo>
                <a:cubicBezTo>
                  <a:pt x="291" y="22"/>
                  <a:pt x="291" y="22"/>
                  <a:pt x="291" y="22"/>
                </a:cubicBezTo>
                <a:cubicBezTo>
                  <a:pt x="292" y="21"/>
                  <a:pt x="292" y="21"/>
                  <a:pt x="292" y="21"/>
                </a:cubicBezTo>
                <a:cubicBezTo>
                  <a:pt x="268" y="41"/>
                  <a:pt x="256" y="14"/>
                  <a:pt x="234" y="32"/>
                </a:cubicBezTo>
                <a:cubicBezTo>
                  <a:pt x="236" y="23"/>
                  <a:pt x="229" y="37"/>
                  <a:pt x="229" y="27"/>
                </a:cubicBezTo>
                <a:cubicBezTo>
                  <a:pt x="222" y="15"/>
                  <a:pt x="218" y="31"/>
                  <a:pt x="213" y="34"/>
                </a:cubicBezTo>
                <a:cubicBezTo>
                  <a:pt x="213" y="35"/>
                  <a:pt x="213" y="35"/>
                  <a:pt x="213" y="36"/>
                </a:cubicBezTo>
                <a:cubicBezTo>
                  <a:pt x="205" y="35"/>
                  <a:pt x="205" y="35"/>
                  <a:pt x="205" y="35"/>
                </a:cubicBezTo>
                <a:cubicBezTo>
                  <a:pt x="209" y="22"/>
                  <a:pt x="199" y="46"/>
                  <a:pt x="203" y="35"/>
                </a:cubicBezTo>
                <a:cubicBezTo>
                  <a:pt x="181" y="27"/>
                  <a:pt x="153" y="38"/>
                  <a:pt x="127" y="36"/>
                </a:cubicBezTo>
                <a:cubicBezTo>
                  <a:pt x="128" y="39"/>
                  <a:pt x="128" y="39"/>
                  <a:pt x="128" y="39"/>
                </a:cubicBezTo>
                <a:cubicBezTo>
                  <a:pt x="122" y="39"/>
                  <a:pt x="114" y="43"/>
                  <a:pt x="109" y="39"/>
                </a:cubicBezTo>
                <a:cubicBezTo>
                  <a:pt x="104" y="34"/>
                  <a:pt x="99" y="48"/>
                  <a:pt x="97" y="48"/>
                </a:cubicBezTo>
                <a:cubicBezTo>
                  <a:pt x="92" y="54"/>
                  <a:pt x="86" y="44"/>
                  <a:pt x="89" y="44"/>
                </a:cubicBezTo>
                <a:cubicBezTo>
                  <a:pt x="83" y="46"/>
                  <a:pt x="79" y="58"/>
                  <a:pt x="71" y="54"/>
                </a:cubicBezTo>
                <a:cubicBezTo>
                  <a:pt x="67" y="43"/>
                  <a:pt x="50" y="66"/>
                  <a:pt x="49" y="54"/>
                </a:cubicBezTo>
                <a:cubicBezTo>
                  <a:pt x="49" y="55"/>
                  <a:pt x="49" y="55"/>
                  <a:pt x="49" y="55"/>
                </a:cubicBezTo>
                <a:cubicBezTo>
                  <a:pt x="38" y="48"/>
                  <a:pt x="30" y="63"/>
                  <a:pt x="18" y="56"/>
                </a:cubicBezTo>
                <a:cubicBezTo>
                  <a:pt x="18" y="56"/>
                  <a:pt x="18" y="56"/>
                  <a:pt x="18" y="55"/>
                </a:cubicBezTo>
                <a:cubicBezTo>
                  <a:pt x="0" y="94"/>
                  <a:pt x="0" y="94"/>
                  <a:pt x="0" y="94"/>
                </a:cubicBezTo>
                <a:cubicBezTo>
                  <a:pt x="11" y="134"/>
                  <a:pt x="11" y="134"/>
                  <a:pt x="11" y="134"/>
                </a:cubicBezTo>
                <a:cubicBezTo>
                  <a:pt x="33" y="165"/>
                  <a:pt x="33" y="165"/>
                  <a:pt x="33" y="165"/>
                </a:cubicBezTo>
                <a:cubicBezTo>
                  <a:pt x="49" y="161"/>
                  <a:pt x="66" y="157"/>
                  <a:pt x="83" y="154"/>
                </a:cubicBezTo>
                <a:cubicBezTo>
                  <a:pt x="124" y="163"/>
                  <a:pt x="124" y="163"/>
                  <a:pt x="124" y="163"/>
                </a:cubicBezTo>
                <a:cubicBezTo>
                  <a:pt x="157" y="159"/>
                  <a:pt x="190" y="156"/>
                  <a:pt x="223" y="153"/>
                </a:cubicBezTo>
                <a:cubicBezTo>
                  <a:pt x="229" y="143"/>
                  <a:pt x="229" y="143"/>
                  <a:pt x="229" y="143"/>
                </a:cubicBezTo>
                <a:cubicBezTo>
                  <a:pt x="249" y="158"/>
                  <a:pt x="274" y="139"/>
                  <a:pt x="295" y="149"/>
                </a:cubicBezTo>
                <a:cubicBezTo>
                  <a:pt x="295" y="141"/>
                  <a:pt x="295" y="141"/>
                  <a:pt x="295" y="141"/>
                </a:cubicBezTo>
                <a:cubicBezTo>
                  <a:pt x="301" y="141"/>
                  <a:pt x="301" y="145"/>
                  <a:pt x="302" y="147"/>
                </a:cubicBezTo>
                <a:cubicBezTo>
                  <a:pt x="357" y="143"/>
                  <a:pt x="414" y="131"/>
                  <a:pt x="464" y="141"/>
                </a:cubicBezTo>
                <a:cubicBezTo>
                  <a:pt x="469" y="147"/>
                  <a:pt x="483" y="143"/>
                  <a:pt x="487" y="149"/>
                </a:cubicBezTo>
                <a:cubicBezTo>
                  <a:pt x="503" y="139"/>
                  <a:pt x="520" y="139"/>
                  <a:pt x="536" y="140"/>
                </a:cubicBezTo>
                <a:cubicBezTo>
                  <a:pt x="536" y="141"/>
                  <a:pt x="536" y="141"/>
                  <a:pt x="536" y="141"/>
                </a:cubicBezTo>
                <a:cubicBezTo>
                  <a:pt x="543" y="140"/>
                  <a:pt x="543" y="140"/>
                  <a:pt x="543" y="140"/>
                </a:cubicBezTo>
                <a:cubicBezTo>
                  <a:pt x="544" y="140"/>
                  <a:pt x="544" y="141"/>
                  <a:pt x="544" y="142"/>
                </a:cubicBezTo>
                <a:cubicBezTo>
                  <a:pt x="552" y="135"/>
                  <a:pt x="566" y="142"/>
                  <a:pt x="576" y="145"/>
                </a:cubicBezTo>
                <a:cubicBezTo>
                  <a:pt x="576" y="146"/>
                  <a:pt x="576" y="146"/>
                  <a:pt x="576" y="146"/>
                </a:cubicBezTo>
                <a:cubicBezTo>
                  <a:pt x="637" y="148"/>
                  <a:pt x="694" y="135"/>
                  <a:pt x="755" y="149"/>
                </a:cubicBezTo>
                <a:cubicBezTo>
                  <a:pt x="782" y="163"/>
                  <a:pt x="816" y="146"/>
                  <a:pt x="848" y="159"/>
                </a:cubicBezTo>
                <a:cubicBezTo>
                  <a:pt x="853" y="167"/>
                  <a:pt x="919" y="165"/>
                  <a:pt x="925" y="162"/>
                </a:cubicBezTo>
                <a:close/>
              </a:path>
            </a:pathLst>
          </a:custGeom>
          <a:solidFill>
            <a:srgbClr val="FFC000">
              <a:alpha val="34000"/>
            </a:srgbClr>
          </a:solidFill>
          <a:ln>
            <a:noFill/>
            <a:headEnd/>
            <a:tailEnd/>
          </a:ln>
          <a:effectLst/>
        </p:spPr>
        <p:style>
          <a:lnRef idx="1">
            <a:schemeClr val="accent1"/>
          </a:lnRef>
          <a:fillRef idx="2">
            <a:schemeClr val="accent1"/>
          </a:fillRef>
          <a:effectRef idx="1">
            <a:schemeClr val="accent1"/>
          </a:effectRef>
          <a:fontRef idx="minor">
            <a:schemeClr val="dk1"/>
          </a:fontRef>
        </p:style>
        <p:txBody>
          <a:bodyPr vert="horz" wrap="square" lIns="68580" tIns="34290" rIns="68580" bIns="34290" numCol="1" anchor="t" anchorCtr="0" compatLnSpc="1">
            <a:prstTxWarp prst="textNoShape">
              <a:avLst/>
            </a:prstTxWarp>
          </a:bodyPr>
          <a:lstStyle/>
          <a:p>
            <a:endParaRPr lang="pl-PL" sz="1350" dirty="0"/>
          </a:p>
        </p:txBody>
      </p:sp>
      <p:sp>
        <p:nvSpPr>
          <p:cNvPr id="20" name="Flèche à angle droit 19"/>
          <p:cNvSpPr/>
          <p:nvPr/>
        </p:nvSpPr>
        <p:spPr>
          <a:xfrm flipH="1" flipV="1">
            <a:off x="6300192" y="2430817"/>
            <a:ext cx="570446" cy="1024116"/>
          </a:xfrm>
          <a:prstGeom prst="bentUpArrow">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21" name="Bulle ronde 20"/>
          <p:cNvSpPr/>
          <p:nvPr/>
        </p:nvSpPr>
        <p:spPr>
          <a:xfrm>
            <a:off x="7056160" y="1856590"/>
            <a:ext cx="1476280" cy="1070191"/>
          </a:xfrm>
          <a:prstGeom prst="wedgeEllipseCallou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sz="1200" dirty="0">
                <a:solidFill>
                  <a:schemeClr val="tx1"/>
                </a:solidFill>
                <a:latin typeface="Calibri" panose="020F0502020204030204" pitchFamily="34" charset="0"/>
              </a:rPr>
              <a:t>Mobilisation de la classe intellectuelle </a:t>
            </a:r>
          </a:p>
        </p:txBody>
      </p:sp>
      <p:sp>
        <p:nvSpPr>
          <p:cNvPr id="23" name="Rectangle avec flèche vers le haut 22"/>
          <p:cNvSpPr/>
          <p:nvPr/>
        </p:nvSpPr>
        <p:spPr>
          <a:xfrm>
            <a:off x="3700294" y="5739141"/>
            <a:ext cx="2016408" cy="851665"/>
          </a:xfrm>
          <a:prstGeom prst="upArrowCallou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fr-CA" dirty="0">
                <a:latin typeface="Calibri" panose="020F0502020204030204" pitchFamily="34" charset="0"/>
              </a:rPr>
              <a:t>Création d’un sentiment de crise</a:t>
            </a:r>
          </a:p>
        </p:txBody>
      </p:sp>
      <p:sp>
        <p:nvSpPr>
          <p:cNvPr id="17" name="ZoneTexte 16"/>
          <p:cNvSpPr txBox="1"/>
          <p:nvPr/>
        </p:nvSpPr>
        <p:spPr>
          <a:xfrm>
            <a:off x="1816978" y="511361"/>
            <a:ext cx="6571446" cy="1200329"/>
          </a:xfrm>
          <a:prstGeom prst="rect">
            <a:avLst/>
          </a:prstGeom>
          <a:noFill/>
        </p:spPr>
        <p:txBody>
          <a:bodyPr wrap="square" rtlCol="0">
            <a:spAutoFit/>
          </a:bodyPr>
          <a:lstStyle/>
          <a:p>
            <a:r>
              <a:rPr lang="fr-CA" dirty="0"/>
              <a:t>Ce schéma démontre que le sentiment de crise est né d’une ébullition médiatique des cas d’accommodements raisonnables. C’est au moment où la classe intellectuelle (spécialistes de la question) est intervenue dans les médias qu’il y a eu une accalmie.</a:t>
            </a:r>
          </a:p>
        </p:txBody>
      </p:sp>
      <p:grpSp>
        <p:nvGrpSpPr>
          <p:cNvPr id="19" name="Grupa 14"/>
          <p:cNvGrpSpPr/>
          <p:nvPr/>
        </p:nvGrpSpPr>
        <p:grpSpPr>
          <a:xfrm>
            <a:off x="754586" y="404664"/>
            <a:ext cx="884778" cy="864045"/>
            <a:chOff x="8541767" y="3860833"/>
            <a:chExt cx="1329346" cy="1296358"/>
          </a:xfrm>
        </p:grpSpPr>
        <p:sp>
          <p:nvSpPr>
            <p:cNvPr id="22" name="Prostokąt zaokrąglony 97"/>
            <p:cNvSpPr/>
            <p:nvPr/>
          </p:nvSpPr>
          <p:spPr>
            <a:xfrm>
              <a:off x="8541767" y="3860833"/>
              <a:ext cx="1329346" cy="1296358"/>
            </a:xfrm>
            <a:prstGeom prst="ellipse">
              <a:avLst/>
            </a:prstGeom>
            <a:solidFill>
              <a:srgbClr val="FFC000"/>
            </a:solidFill>
            <a:ln w="76200">
              <a:solidFill>
                <a:schemeClr val="bg1">
                  <a:lumMod val="75000"/>
                </a:schemeClr>
              </a:solidFill>
            </a:ln>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lang="en-US" kern="0" dirty="0">
                <a:solidFill>
                  <a:sysClr val="windowText" lastClr="000000"/>
                </a:solidFill>
                <a:latin typeface="Arial" charset="0"/>
              </a:endParaRPr>
            </a:p>
          </p:txBody>
        </p:sp>
        <p:sp>
          <p:nvSpPr>
            <p:cNvPr id="24" name="Freeform 7"/>
            <p:cNvSpPr>
              <a:spLocks noEditPoints="1"/>
            </p:cNvSpPr>
            <p:nvPr/>
          </p:nvSpPr>
          <p:spPr bwMode="auto">
            <a:xfrm>
              <a:off x="8971131" y="4192064"/>
              <a:ext cx="472006" cy="633896"/>
            </a:xfrm>
            <a:custGeom>
              <a:avLst/>
              <a:gdLst>
                <a:gd name="T0" fmla="*/ 120 w 293"/>
                <a:gd name="T1" fmla="*/ 290 h 393"/>
                <a:gd name="T2" fmla="*/ 81 w 293"/>
                <a:gd name="T3" fmla="*/ 224 h 393"/>
                <a:gd name="T4" fmla="*/ 86 w 293"/>
                <a:gd name="T5" fmla="*/ 204 h 393"/>
                <a:gd name="T6" fmla="*/ 105 w 293"/>
                <a:gd name="T7" fmla="*/ 209 h 393"/>
                <a:gd name="T8" fmla="*/ 123 w 293"/>
                <a:gd name="T9" fmla="*/ 239 h 393"/>
                <a:gd name="T10" fmla="*/ 192 w 293"/>
                <a:gd name="T11" fmla="*/ 152 h 393"/>
                <a:gd name="T12" fmla="*/ 212 w 293"/>
                <a:gd name="T13" fmla="*/ 149 h 393"/>
                <a:gd name="T14" fmla="*/ 214 w 293"/>
                <a:gd name="T15" fmla="*/ 169 h 393"/>
                <a:gd name="T16" fmla="*/ 120 w 293"/>
                <a:gd name="T17" fmla="*/ 290 h 393"/>
                <a:gd name="T18" fmla="*/ 275 w 293"/>
                <a:gd name="T19" fmla="*/ 20 h 393"/>
                <a:gd name="T20" fmla="*/ 213 w 293"/>
                <a:gd name="T21" fmla="*/ 20 h 393"/>
                <a:gd name="T22" fmla="*/ 209 w 293"/>
                <a:gd name="T23" fmla="*/ 39 h 393"/>
                <a:gd name="T24" fmla="*/ 213 w 293"/>
                <a:gd name="T25" fmla="*/ 57 h 393"/>
                <a:gd name="T26" fmla="*/ 256 w 293"/>
                <a:gd name="T27" fmla="*/ 57 h 393"/>
                <a:gd name="T28" fmla="*/ 256 w 293"/>
                <a:gd name="T29" fmla="*/ 355 h 393"/>
                <a:gd name="T30" fmla="*/ 37 w 293"/>
                <a:gd name="T31" fmla="*/ 355 h 393"/>
                <a:gd name="T32" fmla="*/ 37 w 293"/>
                <a:gd name="T33" fmla="*/ 57 h 393"/>
                <a:gd name="T34" fmla="*/ 80 w 293"/>
                <a:gd name="T35" fmla="*/ 57 h 393"/>
                <a:gd name="T36" fmla="*/ 84 w 293"/>
                <a:gd name="T37" fmla="*/ 37 h 393"/>
                <a:gd name="T38" fmla="*/ 81 w 293"/>
                <a:gd name="T39" fmla="*/ 20 h 393"/>
                <a:gd name="T40" fmla="*/ 19 w 293"/>
                <a:gd name="T41" fmla="*/ 20 h 393"/>
                <a:gd name="T42" fmla="*/ 0 w 293"/>
                <a:gd name="T43" fmla="*/ 39 h 393"/>
                <a:gd name="T44" fmla="*/ 0 w 293"/>
                <a:gd name="T45" fmla="*/ 374 h 393"/>
                <a:gd name="T46" fmla="*/ 19 w 293"/>
                <a:gd name="T47" fmla="*/ 393 h 393"/>
                <a:gd name="T48" fmla="*/ 275 w 293"/>
                <a:gd name="T49" fmla="*/ 393 h 393"/>
                <a:gd name="T50" fmla="*/ 293 w 293"/>
                <a:gd name="T51" fmla="*/ 374 h 393"/>
                <a:gd name="T52" fmla="*/ 293 w 293"/>
                <a:gd name="T53" fmla="*/ 39 h 393"/>
                <a:gd name="T54" fmla="*/ 275 w 293"/>
                <a:gd name="T55" fmla="*/ 20 h 393"/>
                <a:gd name="T56" fmla="*/ 200 w 293"/>
                <a:gd name="T57" fmla="*/ 77 h 393"/>
                <a:gd name="T58" fmla="*/ 190 w 293"/>
                <a:gd name="T59" fmla="*/ 39 h 393"/>
                <a:gd name="T60" fmla="*/ 200 w 293"/>
                <a:gd name="T61" fmla="*/ 0 h 393"/>
                <a:gd name="T62" fmla="*/ 94 w 293"/>
                <a:gd name="T63" fmla="*/ 0 h 393"/>
                <a:gd name="T64" fmla="*/ 104 w 293"/>
                <a:gd name="T65" fmla="*/ 37 h 393"/>
                <a:gd name="T66" fmla="*/ 94 w 293"/>
                <a:gd name="T67" fmla="*/ 77 h 393"/>
                <a:gd name="T68" fmla="*/ 200 w 293"/>
                <a:gd name="T69" fmla="*/ 77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3" h="393">
                  <a:moveTo>
                    <a:pt x="120" y="290"/>
                  </a:moveTo>
                  <a:cubicBezTo>
                    <a:pt x="81" y="224"/>
                    <a:pt x="81" y="224"/>
                    <a:pt x="81" y="224"/>
                  </a:cubicBezTo>
                  <a:cubicBezTo>
                    <a:pt x="77" y="217"/>
                    <a:pt x="79" y="209"/>
                    <a:pt x="86" y="204"/>
                  </a:cubicBezTo>
                  <a:cubicBezTo>
                    <a:pt x="93" y="200"/>
                    <a:pt x="101" y="203"/>
                    <a:pt x="105" y="209"/>
                  </a:cubicBezTo>
                  <a:cubicBezTo>
                    <a:pt x="123" y="239"/>
                    <a:pt x="123" y="239"/>
                    <a:pt x="123" y="239"/>
                  </a:cubicBezTo>
                  <a:cubicBezTo>
                    <a:pt x="192" y="152"/>
                    <a:pt x="192" y="152"/>
                    <a:pt x="192" y="152"/>
                  </a:cubicBezTo>
                  <a:cubicBezTo>
                    <a:pt x="197" y="146"/>
                    <a:pt x="206" y="144"/>
                    <a:pt x="212" y="149"/>
                  </a:cubicBezTo>
                  <a:cubicBezTo>
                    <a:pt x="218" y="154"/>
                    <a:pt x="219" y="163"/>
                    <a:pt x="214" y="169"/>
                  </a:cubicBezTo>
                  <a:cubicBezTo>
                    <a:pt x="120" y="290"/>
                    <a:pt x="120" y="290"/>
                    <a:pt x="120" y="290"/>
                  </a:cubicBezTo>
                  <a:close/>
                  <a:moveTo>
                    <a:pt x="275" y="20"/>
                  </a:moveTo>
                  <a:cubicBezTo>
                    <a:pt x="213" y="20"/>
                    <a:pt x="213" y="20"/>
                    <a:pt x="213" y="20"/>
                  </a:cubicBezTo>
                  <a:cubicBezTo>
                    <a:pt x="209" y="39"/>
                    <a:pt x="209" y="39"/>
                    <a:pt x="209" y="39"/>
                  </a:cubicBezTo>
                  <a:cubicBezTo>
                    <a:pt x="213" y="57"/>
                    <a:pt x="213" y="57"/>
                    <a:pt x="213" y="57"/>
                  </a:cubicBezTo>
                  <a:cubicBezTo>
                    <a:pt x="256" y="57"/>
                    <a:pt x="256" y="57"/>
                    <a:pt x="256" y="57"/>
                  </a:cubicBezTo>
                  <a:cubicBezTo>
                    <a:pt x="256" y="355"/>
                    <a:pt x="256" y="355"/>
                    <a:pt x="256" y="355"/>
                  </a:cubicBezTo>
                  <a:cubicBezTo>
                    <a:pt x="37" y="355"/>
                    <a:pt x="37" y="355"/>
                    <a:pt x="37" y="355"/>
                  </a:cubicBezTo>
                  <a:cubicBezTo>
                    <a:pt x="37" y="57"/>
                    <a:pt x="37" y="57"/>
                    <a:pt x="37" y="57"/>
                  </a:cubicBezTo>
                  <a:cubicBezTo>
                    <a:pt x="80" y="57"/>
                    <a:pt x="80" y="57"/>
                    <a:pt x="80" y="57"/>
                  </a:cubicBezTo>
                  <a:cubicBezTo>
                    <a:pt x="84" y="37"/>
                    <a:pt x="84" y="37"/>
                    <a:pt x="84" y="37"/>
                  </a:cubicBezTo>
                  <a:cubicBezTo>
                    <a:pt x="81" y="20"/>
                    <a:pt x="81" y="20"/>
                    <a:pt x="81" y="20"/>
                  </a:cubicBezTo>
                  <a:cubicBezTo>
                    <a:pt x="19" y="20"/>
                    <a:pt x="19" y="20"/>
                    <a:pt x="19" y="20"/>
                  </a:cubicBezTo>
                  <a:cubicBezTo>
                    <a:pt x="9" y="20"/>
                    <a:pt x="0" y="28"/>
                    <a:pt x="0" y="39"/>
                  </a:cubicBezTo>
                  <a:cubicBezTo>
                    <a:pt x="0" y="374"/>
                    <a:pt x="0" y="374"/>
                    <a:pt x="0" y="374"/>
                  </a:cubicBezTo>
                  <a:cubicBezTo>
                    <a:pt x="0" y="384"/>
                    <a:pt x="9" y="393"/>
                    <a:pt x="19" y="393"/>
                  </a:cubicBezTo>
                  <a:cubicBezTo>
                    <a:pt x="275" y="393"/>
                    <a:pt x="275" y="393"/>
                    <a:pt x="275" y="393"/>
                  </a:cubicBezTo>
                  <a:cubicBezTo>
                    <a:pt x="285" y="393"/>
                    <a:pt x="293" y="384"/>
                    <a:pt x="293" y="374"/>
                  </a:cubicBezTo>
                  <a:cubicBezTo>
                    <a:pt x="293" y="39"/>
                    <a:pt x="293" y="39"/>
                    <a:pt x="293" y="39"/>
                  </a:cubicBezTo>
                  <a:cubicBezTo>
                    <a:pt x="293" y="28"/>
                    <a:pt x="285" y="20"/>
                    <a:pt x="275" y="20"/>
                  </a:cubicBezTo>
                  <a:close/>
                  <a:moveTo>
                    <a:pt x="200" y="77"/>
                  </a:moveTo>
                  <a:cubicBezTo>
                    <a:pt x="190" y="39"/>
                    <a:pt x="190" y="39"/>
                    <a:pt x="190" y="39"/>
                  </a:cubicBezTo>
                  <a:cubicBezTo>
                    <a:pt x="200" y="0"/>
                    <a:pt x="200" y="0"/>
                    <a:pt x="200" y="0"/>
                  </a:cubicBezTo>
                  <a:cubicBezTo>
                    <a:pt x="94" y="0"/>
                    <a:pt x="94" y="0"/>
                    <a:pt x="94" y="0"/>
                  </a:cubicBezTo>
                  <a:cubicBezTo>
                    <a:pt x="104" y="37"/>
                    <a:pt x="104" y="37"/>
                    <a:pt x="104" y="37"/>
                  </a:cubicBezTo>
                  <a:cubicBezTo>
                    <a:pt x="94" y="77"/>
                    <a:pt x="94" y="77"/>
                    <a:pt x="94" y="77"/>
                  </a:cubicBezTo>
                  <a:lnTo>
                    <a:pt x="200" y="7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1776722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Cadre de références</a:t>
            </a:r>
          </a:p>
        </p:txBody>
      </p:sp>
      <p:sp>
        <p:nvSpPr>
          <p:cNvPr id="4" name="Oval 11"/>
          <p:cNvSpPr/>
          <p:nvPr/>
        </p:nvSpPr>
        <p:spPr>
          <a:xfrm>
            <a:off x="7524328" y="836712"/>
            <a:ext cx="753642" cy="753642"/>
          </a:xfrm>
          <a:prstGeom prst="ellipse">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950" dirty="0">
                <a:solidFill>
                  <a:schemeClr val="accent4"/>
                </a:solidFill>
                <a:latin typeface="+mj-lt"/>
              </a:rPr>
              <a:t>3</a:t>
            </a:r>
          </a:p>
        </p:txBody>
      </p:sp>
      <p:sp>
        <p:nvSpPr>
          <p:cNvPr id="33" name="ZoneTexte 32"/>
          <p:cNvSpPr txBox="1"/>
          <p:nvPr/>
        </p:nvSpPr>
        <p:spPr>
          <a:xfrm>
            <a:off x="768096" y="1922290"/>
            <a:ext cx="7509874" cy="1200329"/>
          </a:xfrm>
          <a:prstGeom prst="rect">
            <a:avLst/>
          </a:prstGeom>
          <a:noFill/>
        </p:spPr>
        <p:txBody>
          <a:bodyPr wrap="square" rtlCol="0">
            <a:spAutoFit/>
          </a:bodyPr>
          <a:lstStyle/>
          <a:p>
            <a:pPr algn="just"/>
            <a:r>
              <a:rPr lang="fr-CA" dirty="0"/>
              <a:t>Bouchard et Taylor sont formels, les normes permettant de créer un environnement propice à une intégration plurielle inspirée du mode de gestion du Vivre ensemble sont présentes. En ce sens, il n’y a pas besoin de créer de nouvelles politiques. En revanche ils constatent :</a:t>
            </a:r>
          </a:p>
        </p:txBody>
      </p:sp>
      <p:sp>
        <p:nvSpPr>
          <p:cNvPr id="34" name="ZoneTexte 33"/>
          <p:cNvSpPr txBox="1"/>
          <p:nvPr/>
        </p:nvSpPr>
        <p:spPr>
          <a:xfrm>
            <a:off x="1763688" y="3421906"/>
            <a:ext cx="3528392" cy="1754326"/>
          </a:xfrm>
          <a:prstGeom prst="rect">
            <a:avLst/>
          </a:prstGeom>
          <a:noFill/>
        </p:spPr>
        <p:txBody>
          <a:bodyPr wrap="square" rtlCol="0">
            <a:spAutoFit/>
          </a:bodyPr>
          <a:lstStyle/>
          <a:p>
            <a:r>
              <a:rPr lang="fr-CA" dirty="0"/>
              <a:t>besoin de clarifier les valeurs fondamentales et les normes collectives déjà en place (Charte des droits et libertés, démocratie libérale, égalité, </a:t>
            </a:r>
            <a:r>
              <a:rPr lang="fr-CA" dirty="0" err="1"/>
              <a:t>interculturalisme</a:t>
            </a:r>
            <a:r>
              <a:rPr lang="fr-CA" dirty="0"/>
              <a:t>, laïcité etc.) </a:t>
            </a:r>
          </a:p>
        </p:txBody>
      </p:sp>
      <p:sp>
        <p:nvSpPr>
          <p:cNvPr id="35" name="Freeform 7"/>
          <p:cNvSpPr>
            <a:spLocks noEditPoints="1"/>
          </p:cNvSpPr>
          <p:nvPr/>
        </p:nvSpPr>
        <p:spPr bwMode="auto">
          <a:xfrm rot="5729909">
            <a:off x="1036767" y="3340664"/>
            <a:ext cx="360040"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36" name="ZoneTexte 35"/>
          <p:cNvSpPr txBox="1"/>
          <p:nvPr/>
        </p:nvSpPr>
        <p:spPr>
          <a:xfrm>
            <a:off x="1770192" y="5198521"/>
            <a:ext cx="3364536" cy="646331"/>
          </a:xfrm>
          <a:prstGeom prst="rect">
            <a:avLst/>
          </a:prstGeom>
          <a:noFill/>
        </p:spPr>
        <p:txBody>
          <a:bodyPr wrap="square" rtlCol="0">
            <a:spAutoFit/>
          </a:bodyPr>
          <a:lstStyle/>
          <a:p>
            <a:r>
              <a:rPr lang="fr-CA" dirty="0"/>
              <a:t>besoin de clarifier les pratiques d’harmonisation</a:t>
            </a:r>
          </a:p>
        </p:txBody>
      </p:sp>
      <p:sp>
        <p:nvSpPr>
          <p:cNvPr id="37" name="Freeform 7"/>
          <p:cNvSpPr>
            <a:spLocks noEditPoints="1"/>
          </p:cNvSpPr>
          <p:nvPr/>
        </p:nvSpPr>
        <p:spPr bwMode="auto">
          <a:xfrm rot="5729909">
            <a:off x="1036766" y="5117279"/>
            <a:ext cx="360040"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38" name="Group 7"/>
          <p:cNvGrpSpPr/>
          <p:nvPr/>
        </p:nvGrpSpPr>
        <p:grpSpPr>
          <a:xfrm>
            <a:off x="5367377" y="3284984"/>
            <a:ext cx="315225" cy="2721615"/>
            <a:chOff x="4421981" y="882580"/>
            <a:chExt cx="161926" cy="3941316"/>
          </a:xfrm>
        </p:grpSpPr>
        <p:cxnSp>
          <p:nvCxnSpPr>
            <p:cNvPr id="39" name="Straight Connector 8"/>
            <p:cNvCxnSpPr/>
            <p:nvPr/>
          </p:nvCxnSpPr>
          <p:spPr>
            <a:xfrm>
              <a:off x="4427984" y="882580"/>
              <a:ext cx="0" cy="1806550"/>
            </a:xfrm>
            <a:prstGeom prst="line">
              <a:avLst/>
            </a:prstGeom>
            <a:ln w="38100">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40" name="Straight Connector 9"/>
            <p:cNvCxnSpPr/>
            <p:nvPr/>
          </p:nvCxnSpPr>
          <p:spPr>
            <a:xfrm>
              <a:off x="4427984" y="3017346"/>
              <a:ext cx="0" cy="1806550"/>
            </a:xfrm>
            <a:prstGeom prst="line">
              <a:avLst/>
            </a:prstGeom>
            <a:ln w="38100">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41" name="Straight Connector 10"/>
            <p:cNvCxnSpPr/>
            <p:nvPr/>
          </p:nvCxnSpPr>
          <p:spPr>
            <a:xfrm>
              <a:off x="4421981" y="2676525"/>
              <a:ext cx="161925" cy="188119"/>
            </a:xfrm>
            <a:prstGeom prst="line">
              <a:avLst/>
            </a:prstGeom>
            <a:ln w="38100">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42" name="Straight Connector 11"/>
            <p:cNvCxnSpPr/>
            <p:nvPr/>
          </p:nvCxnSpPr>
          <p:spPr>
            <a:xfrm flipH="1">
              <a:off x="4427986" y="2855407"/>
              <a:ext cx="155921" cy="171176"/>
            </a:xfrm>
            <a:prstGeom prst="line">
              <a:avLst/>
            </a:prstGeom>
            <a:ln w="38100">
              <a:solidFill>
                <a:srgbClr val="FFC000"/>
              </a:solidFill>
            </a:ln>
          </p:spPr>
          <p:style>
            <a:lnRef idx="1">
              <a:schemeClr val="accent5"/>
            </a:lnRef>
            <a:fillRef idx="0">
              <a:schemeClr val="accent5"/>
            </a:fillRef>
            <a:effectRef idx="0">
              <a:schemeClr val="accent5"/>
            </a:effectRef>
            <a:fontRef idx="minor">
              <a:schemeClr val="tx1"/>
            </a:fontRef>
          </p:style>
        </p:cxnSp>
      </p:grpSp>
      <p:sp>
        <p:nvSpPr>
          <p:cNvPr id="43" name="Rectangle 42"/>
          <p:cNvSpPr/>
          <p:nvPr/>
        </p:nvSpPr>
        <p:spPr>
          <a:xfrm>
            <a:off x="6012160" y="4810213"/>
            <a:ext cx="2265810" cy="11214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CA" dirty="0"/>
              <a:t>ÉVITER LES SITUATIONS DE CRISE</a:t>
            </a:r>
          </a:p>
        </p:txBody>
      </p:sp>
      <p:sp>
        <p:nvSpPr>
          <p:cNvPr id="44" name="Rectangle avec flèche vers le bas 43"/>
          <p:cNvSpPr/>
          <p:nvPr/>
        </p:nvSpPr>
        <p:spPr>
          <a:xfrm>
            <a:off x="6012160" y="3324230"/>
            <a:ext cx="2302784" cy="1323059"/>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t>ÉDUQUER</a:t>
            </a:r>
          </a:p>
          <a:p>
            <a:pPr algn="ctr"/>
            <a:r>
              <a:rPr lang="fr-CA" dirty="0"/>
              <a:t>pour</a:t>
            </a:r>
          </a:p>
        </p:txBody>
      </p:sp>
    </p:spTree>
    <p:extLst>
      <p:ext uri="{BB962C8B-B14F-4D97-AF65-F5344CB8AC3E}">
        <p14:creationId xmlns:p14="http://schemas.microsoft.com/office/powerpoint/2010/main" val="1819056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ZoneTexte 7"/>
          <p:cNvSpPr txBox="1"/>
          <p:nvPr/>
        </p:nvSpPr>
        <p:spPr>
          <a:xfrm>
            <a:off x="1238722" y="1891921"/>
            <a:ext cx="6840759" cy="523220"/>
          </a:xfrm>
          <a:prstGeom prst="rect">
            <a:avLst/>
          </a:prstGeom>
          <a:solidFill>
            <a:schemeClr val="accent2"/>
          </a:solidFill>
        </p:spPr>
        <p:txBody>
          <a:bodyPr wrap="square" rtlCol="0">
            <a:spAutoFit/>
          </a:bodyPr>
          <a:lstStyle/>
          <a:p>
            <a:pPr algn="ctr"/>
            <a:r>
              <a:rPr lang="fr-CA" sz="2800" dirty="0">
                <a:solidFill>
                  <a:schemeClr val="bg1"/>
                </a:solidFill>
              </a:rPr>
              <a:t>Démocratie libérale</a:t>
            </a:r>
          </a:p>
        </p:txBody>
      </p:sp>
      <p:grpSp>
        <p:nvGrpSpPr>
          <p:cNvPr id="9" name="Group 7"/>
          <p:cNvGrpSpPr/>
          <p:nvPr/>
        </p:nvGrpSpPr>
        <p:grpSpPr>
          <a:xfrm rot="5400000">
            <a:off x="4498698" y="-710207"/>
            <a:ext cx="288033" cy="6840761"/>
            <a:chOff x="4421981" y="882580"/>
            <a:chExt cx="161926" cy="3941316"/>
          </a:xfrm>
        </p:grpSpPr>
        <p:cxnSp>
          <p:nvCxnSpPr>
            <p:cNvPr id="10" name="Straight Connector 8"/>
            <p:cNvCxnSpPr/>
            <p:nvPr/>
          </p:nvCxnSpPr>
          <p:spPr>
            <a:xfrm>
              <a:off x="4427984" y="882580"/>
              <a:ext cx="0" cy="1806550"/>
            </a:xfrm>
            <a:prstGeom prst="line">
              <a:avLst/>
            </a:prstGeom>
            <a:ln w="28575">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11" name="Straight Connector 9"/>
            <p:cNvCxnSpPr/>
            <p:nvPr/>
          </p:nvCxnSpPr>
          <p:spPr>
            <a:xfrm>
              <a:off x="4427984" y="3017346"/>
              <a:ext cx="0" cy="1806550"/>
            </a:xfrm>
            <a:prstGeom prst="line">
              <a:avLst/>
            </a:prstGeom>
            <a:ln w="28575">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12" name="Straight Connector 10"/>
            <p:cNvCxnSpPr/>
            <p:nvPr/>
          </p:nvCxnSpPr>
          <p:spPr>
            <a:xfrm>
              <a:off x="4421981" y="2676525"/>
              <a:ext cx="161925" cy="188119"/>
            </a:xfrm>
            <a:prstGeom prst="line">
              <a:avLst/>
            </a:prstGeom>
            <a:ln w="28575">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13" name="Straight Connector 11"/>
            <p:cNvCxnSpPr/>
            <p:nvPr/>
          </p:nvCxnSpPr>
          <p:spPr>
            <a:xfrm flipH="1">
              <a:off x="4427986" y="2855407"/>
              <a:ext cx="155921" cy="171176"/>
            </a:xfrm>
            <a:prstGeom prst="line">
              <a:avLst/>
            </a:prstGeom>
            <a:ln w="28575">
              <a:solidFill>
                <a:srgbClr val="FFC000"/>
              </a:solidFill>
            </a:ln>
          </p:spPr>
          <p:style>
            <a:lnRef idx="1">
              <a:schemeClr val="accent5"/>
            </a:lnRef>
            <a:fillRef idx="0">
              <a:schemeClr val="accent5"/>
            </a:fillRef>
            <a:effectRef idx="0">
              <a:schemeClr val="accent5"/>
            </a:effectRef>
            <a:fontRef idx="minor">
              <a:schemeClr val="tx1"/>
            </a:fontRef>
          </p:style>
        </p:cxnSp>
      </p:grpSp>
      <p:grpSp>
        <p:nvGrpSpPr>
          <p:cNvPr id="15" name="Group 7"/>
          <p:cNvGrpSpPr/>
          <p:nvPr/>
        </p:nvGrpSpPr>
        <p:grpSpPr>
          <a:xfrm rot="5400000">
            <a:off x="4494814" y="2178723"/>
            <a:ext cx="314127" cy="6840760"/>
            <a:chOff x="4421981" y="882580"/>
            <a:chExt cx="161926" cy="3941316"/>
          </a:xfrm>
        </p:grpSpPr>
        <p:cxnSp>
          <p:nvCxnSpPr>
            <p:cNvPr id="16" name="Straight Connector 8"/>
            <p:cNvCxnSpPr/>
            <p:nvPr/>
          </p:nvCxnSpPr>
          <p:spPr>
            <a:xfrm>
              <a:off x="4427984" y="882580"/>
              <a:ext cx="0" cy="1806550"/>
            </a:xfrm>
            <a:prstGeom prst="line">
              <a:avLst/>
            </a:prstGeom>
            <a:ln w="28575">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17" name="Straight Connector 9"/>
            <p:cNvCxnSpPr/>
            <p:nvPr/>
          </p:nvCxnSpPr>
          <p:spPr>
            <a:xfrm>
              <a:off x="4427984" y="3017346"/>
              <a:ext cx="0" cy="1806550"/>
            </a:xfrm>
            <a:prstGeom prst="line">
              <a:avLst/>
            </a:prstGeom>
            <a:ln w="28575">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18" name="Straight Connector 10"/>
            <p:cNvCxnSpPr/>
            <p:nvPr/>
          </p:nvCxnSpPr>
          <p:spPr>
            <a:xfrm>
              <a:off x="4421981" y="2676525"/>
              <a:ext cx="161925" cy="188119"/>
            </a:xfrm>
            <a:prstGeom prst="line">
              <a:avLst/>
            </a:prstGeom>
            <a:ln w="28575">
              <a:solidFill>
                <a:srgbClr val="FFC000"/>
              </a:solidFill>
            </a:ln>
          </p:spPr>
          <p:style>
            <a:lnRef idx="1">
              <a:schemeClr val="accent5"/>
            </a:lnRef>
            <a:fillRef idx="0">
              <a:schemeClr val="accent5"/>
            </a:fillRef>
            <a:effectRef idx="0">
              <a:schemeClr val="accent5"/>
            </a:effectRef>
            <a:fontRef idx="minor">
              <a:schemeClr val="tx1"/>
            </a:fontRef>
          </p:style>
        </p:cxnSp>
        <p:cxnSp>
          <p:nvCxnSpPr>
            <p:cNvPr id="19" name="Straight Connector 11"/>
            <p:cNvCxnSpPr/>
            <p:nvPr/>
          </p:nvCxnSpPr>
          <p:spPr>
            <a:xfrm flipH="1">
              <a:off x="4427986" y="2855407"/>
              <a:ext cx="155921" cy="171176"/>
            </a:xfrm>
            <a:prstGeom prst="line">
              <a:avLst/>
            </a:prstGeom>
            <a:ln w="28575">
              <a:solidFill>
                <a:srgbClr val="FFC000"/>
              </a:solidFill>
            </a:ln>
          </p:spPr>
          <p:style>
            <a:lnRef idx="1">
              <a:schemeClr val="accent5"/>
            </a:lnRef>
            <a:fillRef idx="0">
              <a:schemeClr val="accent5"/>
            </a:fillRef>
            <a:effectRef idx="0">
              <a:schemeClr val="accent5"/>
            </a:effectRef>
            <a:fontRef idx="minor">
              <a:schemeClr val="tx1"/>
            </a:fontRef>
          </p:style>
        </p:cxnSp>
      </p:grpSp>
      <p:sp>
        <p:nvSpPr>
          <p:cNvPr id="20" name="ZoneTexte 19"/>
          <p:cNvSpPr txBox="1"/>
          <p:nvPr/>
        </p:nvSpPr>
        <p:spPr>
          <a:xfrm>
            <a:off x="1240534" y="5809663"/>
            <a:ext cx="6840760" cy="523220"/>
          </a:xfrm>
          <a:prstGeom prst="rect">
            <a:avLst/>
          </a:prstGeom>
          <a:solidFill>
            <a:schemeClr val="accent2"/>
          </a:solidFill>
        </p:spPr>
        <p:txBody>
          <a:bodyPr wrap="square" rtlCol="0">
            <a:spAutoFit/>
          </a:bodyPr>
          <a:lstStyle/>
          <a:p>
            <a:pPr algn="ctr"/>
            <a:r>
              <a:rPr lang="fr-CA" sz="2800" dirty="0">
                <a:solidFill>
                  <a:schemeClr val="bg1"/>
                </a:solidFill>
              </a:rPr>
              <a:t>Pluralisme intégrateur</a:t>
            </a:r>
          </a:p>
        </p:txBody>
      </p:sp>
      <p:sp>
        <p:nvSpPr>
          <p:cNvPr id="22" name="Oval 11"/>
          <p:cNvSpPr/>
          <p:nvPr/>
        </p:nvSpPr>
        <p:spPr>
          <a:xfrm>
            <a:off x="971600" y="1926449"/>
            <a:ext cx="466147" cy="487407"/>
          </a:xfrm>
          <a:prstGeom prst="ellipse">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950" dirty="0">
                <a:solidFill>
                  <a:schemeClr val="accent4"/>
                </a:solidFill>
                <a:latin typeface="+mj-lt"/>
              </a:rPr>
              <a:t>1</a:t>
            </a:r>
          </a:p>
        </p:txBody>
      </p:sp>
      <p:sp>
        <p:nvSpPr>
          <p:cNvPr id="23" name="Oval 11"/>
          <p:cNvSpPr/>
          <p:nvPr/>
        </p:nvSpPr>
        <p:spPr>
          <a:xfrm>
            <a:off x="963901" y="5800821"/>
            <a:ext cx="466147" cy="487407"/>
          </a:xfrm>
          <a:prstGeom prst="ellipse">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950" dirty="0">
                <a:solidFill>
                  <a:schemeClr val="accent4"/>
                </a:solidFill>
                <a:latin typeface="+mj-lt"/>
              </a:rPr>
              <a:t>3</a:t>
            </a:r>
          </a:p>
        </p:txBody>
      </p:sp>
      <p:sp>
        <p:nvSpPr>
          <p:cNvPr id="25" name="ZoneTexte 24"/>
          <p:cNvSpPr txBox="1"/>
          <p:nvPr/>
        </p:nvSpPr>
        <p:spPr>
          <a:xfrm>
            <a:off x="1222334" y="2859819"/>
            <a:ext cx="3135546" cy="461665"/>
          </a:xfrm>
          <a:prstGeom prst="rect">
            <a:avLst/>
          </a:prstGeom>
          <a:solidFill>
            <a:schemeClr val="accent2"/>
          </a:solidFill>
        </p:spPr>
        <p:txBody>
          <a:bodyPr wrap="square" rtlCol="0">
            <a:spAutoFit/>
          </a:bodyPr>
          <a:lstStyle/>
          <a:p>
            <a:pPr algn="r"/>
            <a:r>
              <a:rPr lang="fr-CA" sz="2400" dirty="0" err="1">
                <a:solidFill>
                  <a:schemeClr val="bg1"/>
                </a:solidFill>
              </a:rPr>
              <a:t>Interculturalisme</a:t>
            </a:r>
            <a:endParaRPr lang="fr-CA" sz="2400" dirty="0">
              <a:solidFill>
                <a:schemeClr val="bg1"/>
              </a:solidFill>
            </a:endParaRPr>
          </a:p>
        </p:txBody>
      </p:sp>
      <p:sp>
        <p:nvSpPr>
          <p:cNvPr id="26" name="ZoneTexte 25"/>
          <p:cNvSpPr txBox="1"/>
          <p:nvPr/>
        </p:nvSpPr>
        <p:spPr>
          <a:xfrm>
            <a:off x="4973829" y="2864769"/>
            <a:ext cx="3113668" cy="461665"/>
          </a:xfrm>
          <a:prstGeom prst="rect">
            <a:avLst/>
          </a:prstGeom>
          <a:solidFill>
            <a:schemeClr val="accent2"/>
          </a:solidFill>
        </p:spPr>
        <p:txBody>
          <a:bodyPr wrap="square" rtlCol="0">
            <a:spAutoFit/>
          </a:bodyPr>
          <a:lstStyle/>
          <a:p>
            <a:pPr algn="r"/>
            <a:r>
              <a:rPr lang="fr-CA" sz="2400" dirty="0">
                <a:solidFill>
                  <a:schemeClr val="bg1"/>
                </a:solidFill>
              </a:rPr>
              <a:t>Laïcité ouverte </a:t>
            </a:r>
          </a:p>
        </p:txBody>
      </p:sp>
      <p:sp>
        <p:nvSpPr>
          <p:cNvPr id="27" name="Oval 11"/>
          <p:cNvSpPr/>
          <p:nvPr/>
        </p:nvSpPr>
        <p:spPr>
          <a:xfrm>
            <a:off x="971599" y="2858316"/>
            <a:ext cx="466147" cy="447904"/>
          </a:xfrm>
          <a:prstGeom prst="ellipse">
            <a:avLst/>
          </a:prstGeom>
          <a:solidFill>
            <a:schemeClr val="bg1"/>
          </a:solid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950" dirty="0">
                <a:solidFill>
                  <a:schemeClr val="accent4"/>
                </a:solidFill>
                <a:latin typeface="+mj-lt"/>
              </a:rPr>
              <a:t>2</a:t>
            </a:r>
          </a:p>
        </p:txBody>
      </p:sp>
      <p:sp>
        <p:nvSpPr>
          <p:cNvPr id="29" name="ZoneTexte 28"/>
          <p:cNvSpPr txBox="1"/>
          <p:nvPr/>
        </p:nvSpPr>
        <p:spPr>
          <a:xfrm>
            <a:off x="1238722" y="3320199"/>
            <a:ext cx="3103125" cy="1754326"/>
          </a:xfrm>
          <a:prstGeom prst="rect">
            <a:avLst/>
          </a:prstGeom>
          <a:noFill/>
          <a:ln>
            <a:solidFill>
              <a:schemeClr val="accent2"/>
            </a:solidFill>
          </a:ln>
        </p:spPr>
        <p:txBody>
          <a:bodyPr wrap="square" rtlCol="0">
            <a:spAutoFit/>
          </a:bodyPr>
          <a:lstStyle/>
          <a:p>
            <a:pPr marL="285750" indent="-285750">
              <a:buFont typeface="Arial" panose="020B0604020202020204" pitchFamily="34" charset="0"/>
              <a:buChar char="•"/>
            </a:pPr>
            <a:r>
              <a:rPr lang="fr-CA" dirty="0"/>
              <a:t>Égalité et équité</a:t>
            </a:r>
          </a:p>
          <a:p>
            <a:pPr marL="285750" indent="-285750">
              <a:buFont typeface="Arial" panose="020B0604020202020204" pitchFamily="34" charset="0"/>
              <a:buChar char="•"/>
            </a:pPr>
            <a:r>
              <a:rPr lang="fr-CA" dirty="0"/>
              <a:t>Réciprocité</a:t>
            </a:r>
          </a:p>
          <a:p>
            <a:endParaRPr lang="fr-CA" dirty="0"/>
          </a:p>
          <a:p>
            <a:endParaRPr lang="fr-CA" dirty="0"/>
          </a:p>
          <a:p>
            <a:endParaRPr lang="fr-CA" dirty="0"/>
          </a:p>
          <a:p>
            <a:endParaRPr lang="fr-CA" dirty="0"/>
          </a:p>
        </p:txBody>
      </p:sp>
      <p:sp>
        <p:nvSpPr>
          <p:cNvPr id="32" name="ZoneTexte 31"/>
          <p:cNvSpPr txBox="1"/>
          <p:nvPr/>
        </p:nvSpPr>
        <p:spPr>
          <a:xfrm>
            <a:off x="4973829" y="3327581"/>
            <a:ext cx="3097636" cy="2031325"/>
          </a:xfrm>
          <a:prstGeom prst="rect">
            <a:avLst/>
          </a:prstGeom>
          <a:noFill/>
          <a:ln>
            <a:solidFill>
              <a:srgbClr val="55AFAB"/>
            </a:solidFill>
          </a:ln>
        </p:spPr>
        <p:txBody>
          <a:bodyPr wrap="square" rtlCol="0">
            <a:spAutoFit/>
          </a:bodyPr>
          <a:lstStyle/>
          <a:p>
            <a:pPr marL="285750" indent="-285750">
              <a:buFont typeface="Arial" panose="020B0604020202020204" pitchFamily="34" charset="0"/>
              <a:buChar char="•"/>
            </a:pPr>
            <a:r>
              <a:rPr lang="fr-CA" dirty="0"/>
              <a:t>Religieux séparé de l’État</a:t>
            </a:r>
          </a:p>
          <a:p>
            <a:pPr marL="285750" indent="-285750">
              <a:buFont typeface="Arial" panose="020B0604020202020204" pitchFamily="34" charset="0"/>
              <a:buChar char="•"/>
            </a:pPr>
            <a:r>
              <a:rPr lang="fr-CA" dirty="0"/>
              <a:t>État neutre</a:t>
            </a:r>
          </a:p>
          <a:p>
            <a:pPr marL="285750" indent="-285750">
              <a:buFont typeface="Arial" panose="020B0604020202020204" pitchFamily="34" charset="0"/>
              <a:buChar char="•"/>
            </a:pPr>
            <a:r>
              <a:rPr lang="fr-CA" dirty="0"/>
              <a:t>Équilibre entre les deux éléments mentionnés ci-dessus et l’égalité et la liberté de conscience et de religion </a:t>
            </a:r>
          </a:p>
        </p:txBody>
      </p:sp>
      <p:sp>
        <p:nvSpPr>
          <p:cNvPr id="24" name="ZoneTexte 23"/>
          <p:cNvSpPr txBox="1"/>
          <p:nvPr/>
        </p:nvSpPr>
        <p:spPr>
          <a:xfrm>
            <a:off x="1816978" y="511361"/>
            <a:ext cx="6571446" cy="646331"/>
          </a:xfrm>
          <a:prstGeom prst="rect">
            <a:avLst/>
          </a:prstGeom>
          <a:noFill/>
        </p:spPr>
        <p:txBody>
          <a:bodyPr wrap="square" rtlCol="0">
            <a:spAutoFit/>
          </a:bodyPr>
          <a:lstStyle/>
          <a:p>
            <a:r>
              <a:rPr lang="fr-CA" dirty="0"/>
              <a:t>Ce schéma fait le point sur les principales valeurs qui ont orienté les recommandations du rapport Bouchard Taylor.</a:t>
            </a:r>
          </a:p>
        </p:txBody>
      </p:sp>
      <p:grpSp>
        <p:nvGrpSpPr>
          <p:cNvPr id="28" name="Grupa 14"/>
          <p:cNvGrpSpPr/>
          <p:nvPr/>
        </p:nvGrpSpPr>
        <p:grpSpPr>
          <a:xfrm>
            <a:off x="754586" y="404664"/>
            <a:ext cx="884778" cy="864045"/>
            <a:chOff x="8541767" y="3860833"/>
            <a:chExt cx="1329346" cy="1296358"/>
          </a:xfrm>
        </p:grpSpPr>
        <p:sp>
          <p:nvSpPr>
            <p:cNvPr id="30" name="Prostokąt zaokrąglony 97"/>
            <p:cNvSpPr/>
            <p:nvPr/>
          </p:nvSpPr>
          <p:spPr>
            <a:xfrm>
              <a:off x="8541767" y="3860833"/>
              <a:ext cx="1329346" cy="1296358"/>
            </a:xfrm>
            <a:prstGeom prst="ellipse">
              <a:avLst/>
            </a:prstGeom>
            <a:solidFill>
              <a:srgbClr val="FFC000"/>
            </a:solidFill>
            <a:ln w="76200">
              <a:solidFill>
                <a:schemeClr val="bg1">
                  <a:lumMod val="75000"/>
                </a:schemeClr>
              </a:solidFill>
            </a:ln>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lang="en-US" kern="0" dirty="0">
                <a:solidFill>
                  <a:sysClr val="windowText" lastClr="000000"/>
                </a:solidFill>
                <a:latin typeface="Arial" charset="0"/>
              </a:endParaRPr>
            </a:p>
          </p:txBody>
        </p:sp>
        <p:sp>
          <p:nvSpPr>
            <p:cNvPr id="31" name="Freeform 7"/>
            <p:cNvSpPr>
              <a:spLocks noEditPoints="1"/>
            </p:cNvSpPr>
            <p:nvPr/>
          </p:nvSpPr>
          <p:spPr bwMode="auto">
            <a:xfrm>
              <a:off x="8971131" y="4192064"/>
              <a:ext cx="472006" cy="633896"/>
            </a:xfrm>
            <a:custGeom>
              <a:avLst/>
              <a:gdLst>
                <a:gd name="T0" fmla="*/ 120 w 293"/>
                <a:gd name="T1" fmla="*/ 290 h 393"/>
                <a:gd name="T2" fmla="*/ 81 w 293"/>
                <a:gd name="T3" fmla="*/ 224 h 393"/>
                <a:gd name="T4" fmla="*/ 86 w 293"/>
                <a:gd name="T5" fmla="*/ 204 h 393"/>
                <a:gd name="T6" fmla="*/ 105 w 293"/>
                <a:gd name="T7" fmla="*/ 209 h 393"/>
                <a:gd name="T8" fmla="*/ 123 w 293"/>
                <a:gd name="T9" fmla="*/ 239 h 393"/>
                <a:gd name="T10" fmla="*/ 192 w 293"/>
                <a:gd name="T11" fmla="*/ 152 h 393"/>
                <a:gd name="T12" fmla="*/ 212 w 293"/>
                <a:gd name="T13" fmla="*/ 149 h 393"/>
                <a:gd name="T14" fmla="*/ 214 w 293"/>
                <a:gd name="T15" fmla="*/ 169 h 393"/>
                <a:gd name="T16" fmla="*/ 120 w 293"/>
                <a:gd name="T17" fmla="*/ 290 h 393"/>
                <a:gd name="T18" fmla="*/ 275 w 293"/>
                <a:gd name="T19" fmla="*/ 20 h 393"/>
                <a:gd name="T20" fmla="*/ 213 w 293"/>
                <a:gd name="T21" fmla="*/ 20 h 393"/>
                <a:gd name="T22" fmla="*/ 209 w 293"/>
                <a:gd name="T23" fmla="*/ 39 h 393"/>
                <a:gd name="T24" fmla="*/ 213 w 293"/>
                <a:gd name="T25" fmla="*/ 57 h 393"/>
                <a:gd name="T26" fmla="*/ 256 w 293"/>
                <a:gd name="T27" fmla="*/ 57 h 393"/>
                <a:gd name="T28" fmla="*/ 256 w 293"/>
                <a:gd name="T29" fmla="*/ 355 h 393"/>
                <a:gd name="T30" fmla="*/ 37 w 293"/>
                <a:gd name="T31" fmla="*/ 355 h 393"/>
                <a:gd name="T32" fmla="*/ 37 w 293"/>
                <a:gd name="T33" fmla="*/ 57 h 393"/>
                <a:gd name="T34" fmla="*/ 80 w 293"/>
                <a:gd name="T35" fmla="*/ 57 h 393"/>
                <a:gd name="T36" fmla="*/ 84 w 293"/>
                <a:gd name="T37" fmla="*/ 37 h 393"/>
                <a:gd name="T38" fmla="*/ 81 w 293"/>
                <a:gd name="T39" fmla="*/ 20 h 393"/>
                <a:gd name="T40" fmla="*/ 19 w 293"/>
                <a:gd name="T41" fmla="*/ 20 h 393"/>
                <a:gd name="T42" fmla="*/ 0 w 293"/>
                <a:gd name="T43" fmla="*/ 39 h 393"/>
                <a:gd name="T44" fmla="*/ 0 w 293"/>
                <a:gd name="T45" fmla="*/ 374 h 393"/>
                <a:gd name="T46" fmla="*/ 19 w 293"/>
                <a:gd name="T47" fmla="*/ 393 h 393"/>
                <a:gd name="T48" fmla="*/ 275 w 293"/>
                <a:gd name="T49" fmla="*/ 393 h 393"/>
                <a:gd name="T50" fmla="*/ 293 w 293"/>
                <a:gd name="T51" fmla="*/ 374 h 393"/>
                <a:gd name="T52" fmla="*/ 293 w 293"/>
                <a:gd name="T53" fmla="*/ 39 h 393"/>
                <a:gd name="T54" fmla="*/ 275 w 293"/>
                <a:gd name="T55" fmla="*/ 20 h 393"/>
                <a:gd name="T56" fmla="*/ 200 w 293"/>
                <a:gd name="T57" fmla="*/ 77 h 393"/>
                <a:gd name="T58" fmla="*/ 190 w 293"/>
                <a:gd name="T59" fmla="*/ 39 h 393"/>
                <a:gd name="T60" fmla="*/ 200 w 293"/>
                <a:gd name="T61" fmla="*/ 0 h 393"/>
                <a:gd name="T62" fmla="*/ 94 w 293"/>
                <a:gd name="T63" fmla="*/ 0 h 393"/>
                <a:gd name="T64" fmla="*/ 104 w 293"/>
                <a:gd name="T65" fmla="*/ 37 h 393"/>
                <a:gd name="T66" fmla="*/ 94 w 293"/>
                <a:gd name="T67" fmla="*/ 77 h 393"/>
                <a:gd name="T68" fmla="*/ 200 w 293"/>
                <a:gd name="T69" fmla="*/ 77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3" h="393">
                  <a:moveTo>
                    <a:pt x="120" y="290"/>
                  </a:moveTo>
                  <a:cubicBezTo>
                    <a:pt x="81" y="224"/>
                    <a:pt x="81" y="224"/>
                    <a:pt x="81" y="224"/>
                  </a:cubicBezTo>
                  <a:cubicBezTo>
                    <a:pt x="77" y="217"/>
                    <a:pt x="79" y="209"/>
                    <a:pt x="86" y="204"/>
                  </a:cubicBezTo>
                  <a:cubicBezTo>
                    <a:pt x="93" y="200"/>
                    <a:pt x="101" y="203"/>
                    <a:pt x="105" y="209"/>
                  </a:cubicBezTo>
                  <a:cubicBezTo>
                    <a:pt x="123" y="239"/>
                    <a:pt x="123" y="239"/>
                    <a:pt x="123" y="239"/>
                  </a:cubicBezTo>
                  <a:cubicBezTo>
                    <a:pt x="192" y="152"/>
                    <a:pt x="192" y="152"/>
                    <a:pt x="192" y="152"/>
                  </a:cubicBezTo>
                  <a:cubicBezTo>
                    <a:pt x="197" y="146"/>
                    <a:pt x="206" y="144"/>
                    <a:pt x="212" y="149"/>
                  </a:cubicBezTo>
                  <a:cubicBezTo>
                    <a:pt x="218" y="154"/>
                    <a:pt x="219" y="163"/>
                    <a:pt x="214" y="169"/>
                  </a:cubicBezTo>
                  <a:cubicBezTo>
                    <a:pt x="120" y="290"/>
                    <a:pt x="120" y="290"/>
                    <a:pt x="120" y="290"/>
                  </a:cubicBezTo>
                  <a:close/>
                  <a:moveTo>
                    <a:pt x="275" y="20"/>
                  </a:moveTo>
                  <a:cubicBezTo>
                    <a:pt x="213" y="20"/>
                    <a:pt x="213" y="20"/>
                    <a:pt x="213" y="20"/>
                  </a:cubicBezTo>
                  <a:cubicBezTo>
                    <a:pt x="209" y="39"/>
                    <a:pt x="209" y="39"/>
                    <a:pt x="209" y="39"/>
                  </a:cubicBezTo>
                  <a:cubicBezTo>
                    <a:pt x="213" y="57"/>
                    <a:pt x="213" y="57"/>
                    <a:pt x="213" y="57"/>
                  </a:cubicBezTo>
                  <a:cubicBezTo>
                    <a:pt x="256" y="57"/>
                    <a:pt x="256" y="57"/>
                    <a:pt x="256" y="57"/>
                  </a:cubicBezTo>
                  <a:cubicBezTo>
                    <a:pt x="256" y="355"/>
                    <a:pt x="256" y="355"/>
                    <a:pt x="256" y="355"/>
                  </a:cubicBezTo>
                  <a:cubicBezTo>
                    <a:pt x="37" y="355"/>
                    <a:pt x="37" y="355"/>
                    <a:pt x="37" y="355"/>
                  </a:cubicBezTo>
                  <a:cubicBezTo>
                    <a:pt x="37" y="57"/>
                    <a:pt x="37" y="57"/>
                    <a:pt x="37" y="57"/>
                  </a:cubicBezTo>
                  <a:cubicBezTo>
                    <a:pt x="80" y="57"/>
                    <a:pt x="80" y="57"/>
                    <a:pt x="80" y="57"/>
                  </a:cubicBezTo>
                  <a:cubicBezTo>
                    <a:pt x="84" y="37"/>
                    <a:pt x="84" y="37"/>
                    <a:pt x="84" y="37"/>
                  </a:cubicBezTo>
                  <a:cubicBezTo>
                    <a:pt x="81" y="20"/>
                    <a:pt x="81" y="20"/>
                    <a:pt x="81" y="20"/>
                  </a:cubicBezTo>
                  <a:cubicBezTo>
                    <a:pt x="19" y="20"/>
                    <a:pt x="19" y="20"/>
                    <a:pt x="19" y="20"/>
                  </a:cubicBezTo>
                  <a:cubicBezTo>
                    <a:pt x="9" y="20"/>
                    <a:pt x="0" y="28"/>
                    <a:pt x="0" y="39"/>
                  </a:cubicBezTo>
                  <a:cubicBezTo>
                    <a:pt x="0" y="374"/>
                    <a:pt x="0" y="374"/>
                    <a:pt x="0" y="374"/>
                  </a:cubicBezTo>
                  <a:cubicBezTo>
                    <a:pt x="0" y="384"/>
                    <a:pt x="9" y="393"/>
                    <a:pt x="19" y="393"/>
                  </a:cubicBezTo>
                  <a:cubicBezTo>
                    <a:pt x="275" y="393"/>
                    <a:pt x="275" y="393"/>
                    <a:pt x="275" y="393"/>
                  </a:cubicBezTo>
                  <a:cubicBezTo>
                    <a:pt x="285" y="393"/>
                    <a:pt x="293" y="384"/>
                    <a:pt x="293" y="374"/>
                  </a:cubicBezTo>
                  <a:cubicBezTo>
                    <a:pt x="293" y="39"/>
                    <a:pt x="293" y="39"/>
                    <a:pt x="293" y="39"/>
                  </a:cubicBezTo>
                  <a:cubicBezTo>
                    <a:pt x="293" y="28"/>
                    <a:pt x="285" y="20"/>
                    <a:pt x="275" y="20"/>
                  </a:cubicBezTo>
                  <a:close/>
                  <a:moveTo>
                    <a:pt x="200" y="77"/>
                  </a:moveTo>
                  <a:cubicBezTo>
                    <a:pt x="190" y="39"/>
                    <a:pt x="190" y="39"/>
                    <a:pt x="190" y="39"/>
                  </a:cubicBezTo>
                  <a:cubicBezTo>
                    <a:pt x="200" y="0"/>
                    <a:pt x="200" y="0"/>
                    <a:pt x="200" y="0"/>
                  </a:cubicBezTo>
                  <a:cubicBezTo>
                    <a:pt x="94" y="0"/>
                    <a:pt x="94" y="0"/>
                    <a:pt x="94" y="0"/>
                  </a:cubicBezTo>
                  <a:cubicBezTo>
                    <a:pt x="104" y="37"/>
                    <a:pt x="104" y="37"/>
                    <a:pt x="104" y="37"/>
                  </a:cubicBezTo>
                  <a:cubicBezTo>
                    <a:pt x="94" y="77"/>
                    <a:pt x="94" y="77"/>
                    <a:pt x="94" y="77"/>
                  </a:cubicBezTo>
                  <a:lnTo>
                    <a:pt x="200" y="7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2636497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me 6"/>
          <p:cNvGraphicFramePr/>
          <p:nvPr>
            <p:extLst>
              <p:ext uri="{D42A27DB-BD31-4B8C-83A1-F6EECF244321}">
                <p14:modId xmlns:p14="http://schemas.microsoft.com/office/powerpoint/2010/main" val="177677132"/>
              </p:ext>
            </p:extLst>
          </p:nvPr>
        </p:nvGraphicFramePr>
        <p:xfrm>
          <a:off x="251520" y="1640717"/>
          <a:ext cx="8892480" cy="49451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Oval 11"/>
          <p:cNvSpPr/>
          <p:nvPr/>
        </p:nvSpPr>
        <p:spPr>
          <a:xfrm>
            <a:off x="2771800" y="1984135"/>
            <a:ext cx="3168352" cy="280831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950" dirty="0">
              <a:solidFill>
                <a:schemeClr val="accent4"/>
              </a:solidFill>
              <a:latin typeface="+mj-lt"/>
            </a:endParaRPr>
          </a:p>
        </p:txBody>
      </p:sp>
      <p:sp>
        <p:nvSpPr>
          <p:cNvPr id="9" name="Flèche à angle droit 8"/>
          <p:cNvSpPr/>
          <p:nvPr/>
        </p:nvSpPr>
        <p:spPr>
          <a:xfrm flipH="1" flipV="1">
            <a:off x="4221161" y="1348043"/>
            <a:ext cx="570446" cy="507163"/>
          </a:xfrm>
          <a:prstGeom prst="bentUpArrow">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0" name="ZoneTexte 9"/>
          <p:cNvSpPr txBox="1"/>
          <p:nvPr/>
        </p:nvSpPr>
        <p:spPr>
          <a:xfrm>
            <a:off x="5041948" y="1258428"/>
            <a:ext cx="3024336" cy="369332"/>
          </a:xfrm>
          <a:prstGeom prst="rect">
            <a:avLst/>
          </a:prstGeom>
          <a:noFill/>
        </p:spPr>
        <p:txBody>
          <a:bodyPr wrap="square" rtlCol="0">
            <a:spAutoFit/>
          </a:bodyPr>
          <a:lstStyle/>
          <a:p>
            <a:r>
              <a:rPr lang="fr-CA" dirty="0">
                <a:latin typeface="Calibri" panose="020F0502020204030204" pitchFamily="34" charset="0"/>
              </a:rPr>
              <a:t>Dans le cadre des institutions</a:t>
            </a:r>
          </a:p>
        </p:txBody>
      </p:sp>
      <p:sp>
        <p:nvSpPr>
          <p:cNvPr id="11" name="Flèche à angle droit 10"/>
          <p:cNvSpPr/>
          <p:nvPr/>
        </p:nvSpPr>
        <p:spPr>
          <a:xfrm flipH="1">
            <a:off x="4218276" y="5887673"/>
            <a:ext cx="570446" cy="664076"/>
          </a:xfrm>
          <a:prstGeom prst="bentUpArrow">
            <a:avLst/>
          </a:prstGeom>
          <a:solidFill>
            <a:schemeClr val="bg1"/>
          </a:solid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12" name="ZoneTexte 11"/>
          <p:cNvSpPr txBox="1"/>
          <p:nvPr/>
        </p:nvSpPr>
        <p:spPr>
          <a:xfrm>
            <a:off x="5041948" y="5943703"/>
            <a:ext cx="3528392" cy="646331"/>
          </a:xfrm>
          <a:prstGeom prst="rect">
            <a:avLst/>
          </a:prstGeom>
          <a:noFill/>
        </p:spPr>
        <p:txBody>
          <a:bodyPr wrap="square" rtlCol="0">
            <a:spAutoFit/>
          </a:bodyPr>
          <a:lstStyle/>
          <a:p>
            <a:r>
              <a:rPr lang="fr-CA" dirty="0">
                <a:latin typeface="Calibri" panose="020F0502020204030204" pitchFamily="34" charset="0"/>
              </a:rPr>
              <a:t>En dehors du cadre des institutions et des organismes privés et publics</a:t>
            </a:r>
          </a:p>
        </p:txBody>
      </p:sp>
      <p:sp>
        <p:nvSpPr>
          <p:cNvPr id="13" name="ZoneTexte 12"/>
          <p:cNvSpPr txBox="1"/>
          <p:nvPr/>
        </p:nvSpPr>
        <p:spPr>
          <a:xfrm>
            <a:off x="1917313" y="565743"/>
            <a:ext cx="6571446" cy="646331"/>
          </a:xfrm>
          <a:prstGeom prst="rect">
            <a:avLst/>
          </a:prstGeom>
          <a:noFill/>
        </p:spPr>
        <p:txBody>
          <a:bodyPr wrap="square" rtlCol="0">
            <a:spAutoFit/>
          </a:bodyPr>
          <a:lstStyle/>
          <a:p>
            <a:r>
              <a:rPr lang="fr-CA" dirty="0"/>
              <a:t>Ce schéma fait le point sur les pratiques d’harmonisation pratiquées au Québec en matière de culture et de religion.</a:t>
            </a:r>
          </a:p>
        </p:txBody>
      </p:sp>
      <p:grpSp>
        <p:nvGrpSpPr>
          <p:cNvPr id="14" name="Grupa 14"/>
          <p:cNvGrpSpPr/>
          <p:nvPr/>
        </p:nvGrpSpPr>
        <p:grpSpPr>
          <a:xfrm>
            <a:off x="746762" y="458864"/>
            <a:ext cx="884778" cy="864045"/>
            <a:chOff x="8541767" y="3860833"/>
            <a:chExt cx="1329346" cy="1296358"/>
          </a:xfrm>
        </p:grpSpPr>
        <p:sp>
          <p:nvSpPr>
            <p:cNvPr id="15" name="Prostokąt zaokrąglony 97"/>
            <p:cNvSpPr/>
            <p:nvPr/>
          </p:nvSpPr>
          <p:spPr>
            <a:xfrm>
              <a:off x="8541767" y="3860833"/>
              <a:ext cx="1329346" cy="1296358"/>
            </a:xfrm>
            <a:prstGeom prst="ellipse">
              <a:avLst/>
            </a:prstGeom>
            <a:solidFill>
              <a:srgbClr val="FFC000"/>
            </a:solidFill>
            <a:ln w="76200">
              <a:solidFill>
                <a:schemeClr val="bg1">
                  <a:lumMod val="75000"/>
                </a:schemeClr>
              </a:solidFill>
            </a:ln>
          </p:spPr>
          <p:txBody>
            <a:bodyPr vert="horz" wrap="square" lIns="91440" tIns="45720" rIns="91440" bIns="45720" numCol="1" anchor="t" anchorCtr="0" compatLnSpc="1">
              <a:prstTxWarp prst="textNoShape">
                <a:avLst/>
              </a:prstTxWarp>
            </a:bodyPr>
            <a:lstStyle/>
            <a:p>
              <a:pPr eaLnBrk="1" fontAlgn="auto" hangingPunct="1">
                <a:spcBef>
                  <a:spcPts val="0"/>
                </a:spcBef>
                <a:spcAft>
                  <a:spcPts val="0"/>
                </a:spcAft>
              </a:pPr>
              <a:endParaRPr lang="en-US" kern="0" dirty="0">
                <a:solidFill>
                  <a:sysClr val="windowText" lastClr="000000"/>
                </a:solidFill>
                <a:latin typeface="Arial" charset="0"/>
              </a:endParaRPr>
            </a:p>
          </p:txBody>
        </p:sp>
        <p:sp>
          <p:nvSpPr>
            <p:cNvPr id="16" name="Freeform 7"/>
            <p:cNvSpPr>
              <a:spLocks noEditPoints="1"/>
            </p:cNvSpPr>
            <p:nvPr/>
          </p:nvSpPr>
          <p:spPr bwMode="auto">
            <a:xfrm>
              <a:off x="8971131" y="4192064"/>
              <a:ext cx="472006" cy="633896"/>
            </a:xfrm>
            <a:custGeom>
              <a:avLst/>
              <a:gdLst>
                <a:gd name="T0" fmla="*/ 120 w 293"/>
                <a:gd name="T1" fmla="*/ 290 h 393"/>
                <a:gd name="T2" fmla="*/ 81 w 293"/>
                <a:gd name="T3" fmla="*/ 224 h 393"/>
                <a:gd name="T4" fmla="*/ 86 w 293"/>
                <a:gd name="T5" fmla="*/ 204 h 393"/>
                <a:gd name="T6" fmla="*/ 105 w 293"/>
                <a:gd name="T7" fmla="*/ 209 h 393"/>
                <a:gd name="T8" fmla="*/ 123 w 293"/>
                <a:gd name="T9" fmla="*/ 239 h 393"/>
                <a:gd name="T10" fmla="*/ 192 w 293"/>
                <a:gd name="T11" fmla="*/ 152 h 393"/>
                <a:gd name="T12" fmla="*/ 212 w 293"/>
                <a:gd name="T13" fmla="*/ 149 h 393"/>
                <a:gd name="T14" fmla="*/ 214 w 293"/>
                <a:gd name="T15" fmla="*/ 169 h 393"/>
                <a:gd name="T16" fmla="*/ 120 w 293"/>
                <a:gd name="T17" fmla="*/ 290 h 393"/>
                <a:gd name="T18" fmla="*/ 275 w 293"/>
                <a:gd name="T19" fmla="*/ 20 h 393"/>
                <a:gd name="T20" fmla="*/ 213 w 293"/>
                <a:gd name="T21" fmla="*/ 20 h 393"/>
                <a:gd name="T22" fmla="*/ 209 w 293"/>
                <a:gd name="T23" fmla="*/ 39 h 393"/>
                <a:gd name="T24" fmla="*/ 213 w 293"/>
                <a:gd name="T25" fmla="*/ 57 h 393"/>
                <a:gd name="T26" fmla="*/ 256 w 293"/>
                <a:gd name="T27" fmla="*/ 57 h 393"/>
                <a:gd name="T28" fmla="*/ 256 w 293"/>
                <a:gd name="T29" fmla="*/ 355 h 393"/>
                <a:gd name="T30" fmla="*/ 37 w 293"/>
                <a:gd name="T31" fmla="*/ 355 h 393"/>
                <a:gd name="T32" fmla="*/ 37 w 293"/>
                <a:gd name="T33" fmla="*/ 57 h 393"/>
                <a:gd name="T34" fmla="*/ 80 w 293"/>
                <a:gd name="T35" fmla="*/ 57 h 393"/>
                <a:gd name="T36" fmla="*/ 84 w 293"/>
                <a:gd name="T37" fmla="*/ 37 h 393"/>
                <a:gd name="T38" fmla="*/ 81 w 293"/>
                <a:gd name="T39" fmla="*/ 20 h 393"/>
                <a:gd name="T40" fmla="*/ 19 w 293"/>
                <a:gd name="T41" fmla="*/ 20 h 393"/>
                <a:gd name="T42" fmla="*/ 0 w 293"/>
                <a:gd name="T43" fmla="*/ 39 h 393"/>
                <a:gd name="T44" fmla="*/ 0 w 293"/>
                <a:gd name="T45" fmla="*/ 374 h 393"/>
                <a:gd name="T46" fmla="*/ 19 w 293"/>
                <a:gd name="T47" fmla="*/ 393 h 393"/>
                <a:gd name="T48" fmla="*/ 275 w 293"/>
                <a:gd name="T49" fmla="*/ 393 h 393"/>
                <a:gd name="T50" fmla="*/ 293 w 293"/>
                <a:gd name="T51" fmla="*/ 374 h 393"/>
                <a:gd name="T52" fmla="*/ 293 w 293"/>
                <a:gd name="T53" fmla="*/ 39 h 393"/>
                <a:gd name="T54" fmla="*/ 275 w 293"/>
                <a:gd name="T55" fmla="*/ 20 h 393"/>
                <a:gd name="T56" fmla="*/ 200 w 293"/>
                <a:gd name="T57" fmla="*/ 77 h 393"/>
                <a:gd name="T58" fmla="*/ 190 w 293"/>
                <a:gd name="T59" fmla="*/ 39 h 393"/>
                <a:gd name="T60" fmla="*/ 200 w 293"/>
                <a:gd name="T61" fmla="*/ 0 h 393"/>
                <a:gd name="T62" fmla="*/ 94 w 293"/>
                <a:gd name="T63" fmla="*/ 0 h 393"/>
                <a:gd name="T64" fmla="*/ 104 w 293"/>
                <a:gd name="T65" fmla="*/ 37 h 393"/>
                <a:gd name="T66" fmla="*/ 94 w 293"/>
                <a:gd name="T67" fmla="*/ 77 h 393"/>
                <a:gd name="T68" fmla="*/ 200 w 293"/>
                <a:gd name="T69" fmla="*/ 77 h 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93" h="393">
                  <a:moveTo>
                    <a:pt x="120" y="290"/>
                  </a:moveTo>
                  <a:cubicBezTo>
                    <a:pt x="81" y="224"/>
                    <a:pt x="81" y="224"/>
                    <a:pt x="81" y="224"/>
                  </a:cubicBezTo>
                  <a:cubicBezTo>
                    <a:pt x="77" y="217"/>
                    <a:pt x="79" y="209"/>
                    <a:pt x="86" y="204"/>
                  </a:cubicBezTo>
                  <a:cubicBezTo>
                    <a:pt x="93" y="200"/>
                    <a:pt x="101" y="203"/>
                    <a:pt x="105" y="209"/>
                  </a:cubicBezTo>
                  <a:cubicBezTo>
                    <a:pt x="123" y="239"/>
                    <a:pt x="123" y="239"/>
                    <a:pt x="123" y="239"/>
                  </a:cubicBezTo>
                  <a:cubicBezTo>
                    <a:pt x="192" y="152"/>
                    <a:pt x="192" y="152"/>
                    <a:pt x="192" y="152"/>
                  </a:cubicBezTo>
                  <a:cubicBezTo>
                    <a:pt x="197" y="146"/>
                    <a:pt x="206" y="144"/>
                    <a:pt x="212" y="149"/>
                  </a:cubicBezTo>
                  <a:cubicBezTo>
                    <a:pt x="218" y="154"/>
                    <a:pt x="219" y="163"/>
                    <a:pt x="214" y="169"/>
                  </a:cubicBezTo>
                  <a:cubicBezTo>
                    <a:pt x="120" y="290"/>
                    <a:pt x="120" y="290"/>
                    <a:pt x="120" y="290"/>
                  </a:cubicBezTo>
                  <a:close/>
                  <a:moveTo>
                    <a:pt x="275" y="20"/>
                  </a:moveTo>
                  <a:cubicBezTo>
                    <a:pt x="213" y="20"/>
                    <a:pt x="213" y="20"/>
                    <a:pt x="213" y="20"/>
                  </a:cubicBezTo>
                  <a:cubicBezTo>
                    <a:pt x="209" y="39"/>
                    <a:pt x="209" y="39"/>
                    <a:pt x="209" y="39"/>
                  </a:cubicBezTo>
                  <a:cubicBezTo>
                    <a:pt x="213" y="57"/>
                    <a:pt x="213" y="57"/>
                    <a:pt x="213" y="57"/>
                  </a:cubicBezTo>
                  <a:cubicBezTo>
                    <a:pt x="256" y="57"/>
                    <a:pt x="256" y="57"/>
                    <a:pt x="256" y="57"/>
                  </a:cubicBezTo>
                  <a:cubicBezTo>
                    <a:pt x="256" y="355"/>
                    <a:pt x="256" y="355"/>
                    <a:pt x="256" y="355"/>
                  </a:cubicBezTo>
                  <a:cubicBezTo>
                    <a:pt x="37" y="355"/>
                    <a:pt x="37" y="355"/>
                    <a:pt x="37" y="355"/>
                  </a:cubicBezTo>
                  <a:cubicBezTo>
                    <a:pt x="37" y="57"/>
                    <a:pt x="37" y="57"/>
                    <a:pt x="37" y="57"/>
                  </a:cubicBezTo>
                  <a:cubicBezTo>
                    <a:pt x="80" y="57"/>
                    <a:pt x="80" y="57"/>
                    <a:pt x="80" y="57"/>
                  </a:cubicBezTo>
                  <a:cubicBezTo>
                    <a:pt x="84" y="37"/>
                    <a:pt x="84" y="37"/>
                    <a:pt x="84" y="37"/>
                  </a:cubicBezTo>
                  <a:cubicBezTo>
                    <a:pt x="81" y="20"/>
                    <a:pt x="81" y="20"/>
                    <a:pt x="81" y="20"/>
                  </a:cubicBezTo>
                  <a:cubicBezTo>
                    <a:pt x="19" y="20"/>
                    <a:pt x="19" y="20"/>
                    <a:pt x="19" y="20"/>
                  </a:cubicBezTo>
                  <a:cubicBezTo>
                    <a:pt x="9" y="20"/>
                    <a:pt x="0" y="28"/>
                    <a:pt x="0" y="39"/>
                  </a:cubicBezTo>
                  <a:cubicBezTo>
                    <a:pt x="0" y="374"/>
                    <a:pt x="0" y="374"/>
                    <a:pt x="0" y="374"/>
                  </a:cubicBezTo>
                  <a:cubicBezTo>
                    <a:pt x="0" y="384"/>
                    <a:pt x="9" y="393"/>
                    <a:pt x="19" y="393"/>
                  </a:cubicBezTo>
                  <a:cubicBezTo>
                    <a:pt x="275" y="393"/>
                    <a:pt x="275" y="393"/>
                    <a:pt x="275" y="393"/>
                  </a:cubicBezTo>
                  <a:cubicBezTo>
                    <a:pt x="285" y="393"/>
                    <a:pt x="293" y="384"/>
                    <a:pt x="293" y="374"/>
                  </a:cubicBezTo>
                  <a:cubicBezTo>
                    <a:pt x="293" y="39"/>
                    <a:pt x="293" y="39"/>
                    <a:pt x="293" y="39"/>
                  </a:cubicBezTo>
                  <a:cubicBezTo>
                    <a:pt x="293" y="28"/>
                    <a:pt x="285" y="20"/>
                    <a:pt x="275" y="20"/>
                  </a:cubicBezTo>
                  <a:close/>
                  <a:moveTo>
                    <a:pt x="200" y="77"/>
                  </a:moveTo>
                  <a:cubicBezTo>
                    <a:pt x="190" y="39"/>
                    <a:pt x="190" y="39"/>
                    <a:pt x="190" y="39"/>
                  </a:cubicBezTo>
                  <a:cubicBezTo>
                    <a:pt x="200" y="0"/>
                    <a:pt x="200" y="0"/>
                    <a:pt x="200" y="0"/>
                  </a:cubicBezTo>
                  <a:cubicBezTo>
                    <a:pt x="94" y="0"/>
                    <a:pt x="94" y="0"/>
                    <a:pt x="94" y="0"/>
                  </a:cubicBezTo>
                  <a:cubicBezTo>
                    <a:pt x="104" y="37"/>
                    <a:pt x="104" y="37"/>
                    <a:pt x="104" y="37"/>
                  </a:cubicBezTo>
                  <a:cubicBezTo>
                    <a:pt x="94" y="77"/>
                    <a:pt x="94" y="77"/>
                    <a:pt x="94" y="77"/>
                  </a:cubicBezTo>
                  <a:lnTo>
                    <a:pt x="200" y="77"/>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41933253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A" dirty="0"/>
              <a:t>Le point sur les pratiques</a:t>
            </a:r>
          </a:p>
        </p:txBody>
      </p:sp>
      <p:sp>
        <p:nvSpPr>
          <p:cNvPr id="4" name="Oval 11"/>
          <p:cNvSpPr/>
          <p:nvPr/>
        </p:nvSpPr>
        <p:spPr>
          <a:xfrm>
            <a:off x="7524328" y="836712"/>
            <a:ext cx="753642" cy="753642"/>
          </a:xfrm>
          <a:prstGeom prst="ellipse">
            <a:avLst/>
          </a:prstGeom>
          <a:solidFill>
            <a:schemeClr val="bg1"/>
          </a:solid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950" dirty="0">
                <a:solidFill>
                  <a:schemeClr val="accent4"/>
                </a:solidFill>
                <a:latin typeface="+mj-lt"/>
              </a:rPr>
              <a:t>4</a:t>
            </a:r>
          </a:p>
        </p:txBody>
      </p:sp>
      <p:sp>
        <p:nvSpPr>
          <p:cNvPr id="5" name="ZoneTexte 4"/>
          <p:cNvSpPr txBox="1"/>
          <p:nvPr/>
        </p:nvSpPr>
        <p:spPr>
          <a:xfrm>
            <a:off x="768096" y="1922290"/>
            <a:ext cx="7509874" cy="646331"/>
          </a:xfrm>
          <a:prstGeom prst="rect">
            <a:avLst/>
          </a:prstGeom>
          <a:noFill/>
        </p:spPr>
        <p:txBody>
          <a:bodyPr wrap="square" rtlCol="0">
            <a:spAutoFit/>
          </a:bodyPr>
          <a:lstStyle/>
          <a:p>
            <a:r>
              <a:rPr lang="fr-CA" dirty="0"/>
              <a:t>Voici un constat très sommaire et très général de ce qui se passe en matière d’harmonisation au Québec :</a:t>
            </a:r>
          </a:p>
        </p:txBody>
      </p:sp>
      <p:sp>
        <p:nvSpPr>
          <p:cNvPr id="6" name="ZoneTexte 5"/>
          <p:cNvSpPr txBox="1"/>
          <p:nvPr/>
        </p:nvSpPr>
        <p:spPr>
          <a:xfrm>
            <a:off x="1763687" y="2823203"/>
            <a:ext cx="6294462" cy="646331"/>
          </a:xfrm>
          <a:prstGeom prst="rect">
            <a:avLst/>
          </a:prstGeom>
          <a:noFill/>
        </p:spPr>
        <p:txBody>
          <a:bodyPr wrap="square" rtlCol="0">
            <a:spAutoFit/>
          </a:bodyPr>
          <a:lstStyle/>
          <a:p>
            <a:r>
              <a:rPr lang="fr-CA" dirty="0"/>
              <a:t>négligence ou oubli des balises limitatives des demandes: contrainte excessive, valeurs publiques communes</a:t>
            </a:r>
          </a:p>
        </p:txBody>
      </p:sp>
      <p:sp>
        <p:nvSpPr>
          <p:cNvPr id="7" name="Freeform 7"/>
          <p:cNvSpPr>
            <a:spLocks noEditPoints="1"/>
          </p:cNvSpPr>
          <p:nvPr/>
        </p:nvSpPr>
        <p:spPr bwMode="auto">
          <a:xfrm rot="5729909">
            <a:off x="1078518" y="2803790"/>
            <a:ext cx="328846"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8" name="ZoneTexte 7"/>
          <p:cNvSpPr txBox="1"/>
          <p:nvPr/>
        </p:nvSpPr>
        <p:spPr>
          <a:xfrm>
            <a:off x="1780346" y="3698904"/>
            <a:ext cx="6261143" cy="923330"/>
          </a:xfrm>
          <a:prstGeom prst="rect">
            <a:avLst/>
          </a:prstGeom>
          <a:noFill/>
        </p:spPr>
        <p:txBody>
          <a:bodyPr wrap="square" rtlCol="0">
            <a:spAutoFit/>
          </a:bodyPr>
          <a:lstStyle/>
          <a:p>
            <a:r>
              <a:rPr lang="fr-CA" dirty="0"/>
              <a:t>confusion lorsque il y a conflits entre les droits inscrits dans la Charte</a:t>
            </a:r>
          </a:p>
          <a:p>
            <a:endParaRPr lang="fr-CA" dirty="0"/>
          </a:p>
        </p:txBody>
      </p:sp>
      <p:sp>
        <p:nvSpPr>
          <p:cNvPr id="9" name="Freeform 7"/>
          <p:cNvSpPr>
            <a:spLocks noEditPoints="1"/>
          </p:cNvSpPr>
          <p:nvPr/>
        </p:nvSpPr>
        <p:spPr bwMode="auto">
          <a:xfrm rot="5729909">
            <a:off x="1078176" y="3617663"/>
            <a:ext cx="360040"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0" name="ZoneTexte 9"/>
          <p:cNvSpPr txBox="1"/>
          <p:nvPr/>
        </p:nvSpPr>
        <p:spPr>
          <a:xfrm>
            <a:off x="1797006" y="4345235"/>
            <a:ext cx="6261143" cy="923330"/>
          </a:xfrm>
          <a:prstGeom prst="rect">
            <a:avLst/>
          </a:prstGeom>
          <a:noFill/>
        </p:spPr>
        <p:txBody>
          <a:bodyPr wrap="square" rtlCol="0">
            <a:spAutoFit/>
          </a:bodyPr>
          <a:lstStyle/>
          <a:p>
            <a:pPr algn="just"/>
            <a:r>
              <a:rPr lang="fr-CA" dirty="0"/>
              <a:t>confusion lorsqu’il est question de subjectivité de la religion c’est-à-dire lorsqu’une personne a une croyance spécifique, très individualisée ou méconnue</a:t>
            </a:r>
          </a:p>
        </p:txBody>
      </p:sp>
      <p:sp>
        <p:nvSpPr>
          <p:cNvPr id="11" name="Freeform 7"/>
          <p:cNvSpPr>
            <a:spLocks noEditPoints="1"/>
          </p:cNvSpPr>
          <p:nvPr/>
        </p:nvSpPr>
        <p:spPr bwMode="auto">
          <a:xfrm rot="5729909">
            <a:off x="1094836" y="4263994"/>
            <a:ext cx="360040"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ZoneTexte 11"/>
          <p:cNvSpPr txBox="1"/>
          <p:nvPr/>
        </p:nvSpPr>
        <p:spPr>
          <a:xfrm>
            <a:off x="1797006" y="5360412"/>
            <a:ext cx="6261143" cy="646331"/>
          </a:xfrm>
          <a:prstGeom prst="rect">
            <a:avLst/>
          </a:prstGeom>
          <a:noFill/>
        </p:spPr>
        <p:txBody>
          <a:bodyPr wrap="square" rtlCol="0">
            <a:spAutoFit/>
          </a:bodyPr>
          <a:lstStyle/>
          <a:p>
            <a:r>
              <a:rPr lang="fr-CA" dirty="0"/>
              <a:t>braquage identitaire face à l’immigration.</a:t>
            </a:r>
          </a:p>
          <a:p>
            <a:endParaRPr lang="fr-CA" dirty="0"/>
          </a:p>
        </p:txBody>
      </p:sp>
      <p:sp>
        <p:nvSpPr>
          <p:cNvPr id="13" name="Freeform 7"/>
          <p:cNvSpPr>
            <a:spLocks noEditPoints="1"/>
          </p:cNvSpPr>
          <p:nvPr/>
        </p:nvSpPr>
        <p:spPr bwMode="auto">
          <a:xfrm rot="5729909">
            <a:off x="1094837" y="5279171"/>
            <a:ext cx="360040" cy="576064"/>
          </a:xfrm>
          <a:custGeom>
            <a:avLst/>
            <a:gdLst>
              <a:gd name="T0" fmla="*/ 22 w 32"/>
              <a:gd name="T1" fmla="*/ 0 h 68"/>
              <a:gd name="T2" fmla="*/ 26 w 32"/>
              <a:gd name="T3" fmla="*/ 19 h 68"/>
              <a:gd name="T4" fmla="*/ 31 w 32"/>
              <a:gd name="T5" fmla="*/ 29 h 68"/>
              <a:gd name="T6" fmla="*/ 22 w 32"/>
              <a:gd name="T7" fmla="*/ 16 h 68"/>
              <a:gd name="T8" fmla="*/ 23 w 32"/>
              <a:gd name="T9" fmla="*/ 57 h 68"/>
              <a:gd name="T10" fmla="*/ 24 w 32"/>
              <a:gd name="T11" fmla="*/ 68 h 68"/>
              <a:gd name="T12" fmla="*/ 19 w 32"/>
              <a:gd name="T13" fmla="*/ 57 h 68"/>
              <a:gd name="T14" fmla="*/ 17 w 32"/>
              <a:gd name="T15" fmla="*/ 11 h 68"/>
              <a:gd name="T16" fmla="*/ 1 w 32"/>
              <a:gd name="T17" fmla="*/ 30 h 68"/>
              <a:gd name="T18" fmla="*/ 6 w 32"/>
              <a:gd name="T19" fmla="*/ 23 h 68"/>
              <a:gd name="T20" fmla="*/ 17 w 32"/>
              <a:gd name="T21" fmla="*/ 0 h 68"/>
              <a:gd name="T22" fmla="*/ 22 w 32"/>
              <a:gd name="T23" fmla="*/ 0 h 68"/>
              <a:gd name="T24" fmla="*/ 17 w 32"/>
              <a:gd name="T25" fmla="*/ 10 h 68"/>
              <a:gd name="T26" fmla="*/ 20 w 32"/>
              <a:gd name="T27" fmla="*/ 10 h 68"/>
              <a:gd name="T28" fmla="*/ 20 w 32"/>
              <a:gd name="T29" fmla="*/ 8 h 68"/>
              <a:gd name="T30" fmla="*/ 18 w 32"/>
              <a:gd name="T31" fmla="*/ 8 h 68"/>
              <a:gd name="T32" fmla="*/ 17 w 32"/>
              <a:gd name="T33" fmla="*/ 1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2" h="68">
                <a:moveTo>
                  <a:pt x="22" y="0"/>
                </a:moveTo>
                <a:cubicBezTo>
                  <a:pt x="23" y="6"/>
                  <a:pt x="26" y="12"/>
                  <a:pt x="26" y="19"/>
                </a:cubicBezTo>
                <a:cubicBezTo>
                  <a:pt x="27" y="23"/>
                  <a:pt x="32" y="23"/>
                  <a:pt x="31" y="29"/>
                </a:cubicBezTo>
                <a:cubicBezTo>
                  <a:pt x="24" y="29"/>
                  <a:pt x="23" y="22"/>
                  <a:pt x="22" y="16"/>
                </a:cubicBezTo>
                <a:cubicBezTo>
                  <a:pt x="19" y="30"/>
                  <a:pt x="20" y="45"/>
                  <a:pt x="23" y="57"/>
                </a:cubicBezTo>
                <a:cubicBezTo>
                  <a:pt x="23" y="61"/>
                  <a:pt x="28" y="65"/>
                  <a:pt x="24" y="68"/>
                </a:cubicBezTo>
                <a:cubicBezTo>
                  <a:pt x="18" y="68"/>
                  <a:pt x="19" y="61"/>
                  <a:pt x="19" y="57"/>
                </a:cubicBezTo>
                <a:cubicBezTo>
                  <a:pt x="17" y="45"/>
                  <a:pt x="14" y="26"/>
                  <a:pt x="17" y="11"/>
                </a:cubicBezTo>
                <a:cubicBezTo>
                  <a:pt x="10" y="16"/>
                  <a:pt x="11" y="32"/>
                  <a:pt x="1" y="30"/>
                </a:cubicBezTo>
                <a:cubicBezTo>
                  <a:pt x="0" y="25"/>
                  <a:pt x="4" y="25"/>
                  <a:pt x="6" y="23"/>
                </a:cubicBezTo>
                <a:cubicBezTo>
                  <a:pt x="9" y="14"/>
                  <a:pt x="15" y="9"/>
                  <a:pt x="17" y="0"/>
                </a:cubicBezTo>
                <a:cubicBezTo>
                  <a:pt x="18" y="0"/>
                  <a:pt x="20" y="0"/>
                  <a:pt x="22" y="0"/>
                </a:cubicBezTo>
                <a:close/>
                <a:moveTo>
                  <a:pt x="17" y="10"/>
                </a:moveTo>
                <a:cubicBezTo>
                  <a:pt x="18" y="10"/>
                  <a:pt x="19" y="10"/>
                  <a:pt x="20" y="10"/>
                </a:cubicBezTo>
                <a:cubicBezTo>
                  <a:pt x="20" y="9"/>
                  <a:pt x="20" y="9"/>
                  <a:pt x="20" y="8"/>
                </a:cubicBezTo>
                <a:cubicBezTo>
                  <a:pt x="19" y="8"/>
                  <a:pt x="18" y="8"/>
                  <a:pt x="18" y="8"/>
                </a:cubicBezTo>
                <a:cubicBezTo>
                  <a:pt x="18" y="9"/>
                  <a:pt x="17" y="9"/>
                  <a:pt x="17" y="10"/>
                </a:cubicBez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40510903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égral">
  <a:themeElements>
    <a:clrScheme name="Personnalisé 8">
      <a:dk1>
        <a:srgbClr val="2E2B21"/>
      </a:dk1>
      <a:lt1>
        <a:srgbClr val="FFFFFF"/>
      </a:lt1>
      <a:dk2>
        <a:srgbClr val="605B4F"/>
      </a:dk2>
      <a:lt2>
        <a:srgbClr val="D8D6BE"/>
      </a:lt2>
      <a:accent1>
        <a:srgbClr val="A9A57C"/>
      </a:accent1>
      <a:accent2>
        <a:srgbClr val="55AFAB"/>
      </a:accent2>
      <a:accent3>
        <a:srgbClr val="D2CB6C"/>
      </a:accent3>
      <a:accent4>
        <a:srgbClr val="95A39D"/>
      </a:accent4>
      <a:accent5>
        <a:srgbClr val="C89F5D"/>
      </a:accent5>
      <a:accent6>
        <a:srgbClr val="B1A089"/>
      </a:accent6>
      <a:hlink>
        <a:srgbClr val="D25814"/>
      </a:hlink>
      <a:folHlink>
        <a:srgbClr val="849A0A"/>
      </a:folHlink>
    </a:clrScheme>
    <a:fontScheme name="Inté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8547</TotalTime>
  <Words>1020</Words>
  <Application>Microsoft Macintosh PowerPoint</Application>
  <PresentationFormat>Affichage à l'écran (4:3)</PresentationFormat>
  <Paragraphs>140</Paragraphs>
  <Slides>14</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14</vt:i4>
      </vt:variant>
    </vt:vector>
  </HeadingPairs>
  <TitlesOfParts>
    <vt:vector size="21" baseType="lpstr">
      <vt:lpstr>Arial</vt:lpstr>
      <vt:lpstr>Calibri</vt:lpstr>
      <vt:lpstr>Tw Cen MT</vt:lpstr>
      <vt:lpstr>Tw Cen MT Condensed</vt:lpstr>
      <vt:lpstr>Wingdings</vt:lpstr>
      <vt:lpstr>Wingdings 3</vt:lpstr>
      <vt:lpstr>Intégral</vt:lpstr>
      <vt:lpstr>Rapport  Bouchard Taylor « Fonder l’avenir- Le temps de la conciliation »</vt:lpstr>
      <vt:lpstr>Présentation</vt:lpstr>
      <vt:lpstr>À propos de </vt:lpstr>
      <vt:lpstr>Une crise des accommodements?</vt:lpstr>
      <vt:lpstr>Présentation PowerPoint</vt:lpstr>
      <vt:lpstr>Cadre de références</vt:lpstr>
      <vt:lpstr>Présentation PowerPoint</vt:lpstr>
      <vt:lpstr>Présentation PowerPoint</vt:lpstr>
      <vt:lpstr>Le point sur les pratiques</vt:lpstr>
      <vt:lpstr>Présentation PowerPoint</vt:lpstr>
      <vt:lpstr>Présentation PowerPoint</vt:lpstr>
      <vt:lpstr>Québec en devenir</vt:lpstr>
      <vt:lpstr>Conclusion du rapport</vt:lpstr>
      <vt:lpstr>CRITIQUES</vt:lpstr>
    </vt:vector>
  </TitlesOfParts>
  <Company>Cégep de Saint-Hyacinthe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Pédagogie</dc:creator>
  <cp:lastModifiedBy>Louis Audet Gosselin</cp:lastModifiedBy>
  <cp:revision>104</cp:revision>
  <dcterms:created xsi:type="dcterms:W3CDTF">2017-03-22T00:59:39Z</dcterms:created>
  <dcterms:modified xsi:type="dcterms:W3CDTF">2020-08-25T13:44:05Z</dcterms:modified>
</cp:coreProperties>
</file>